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8" r:id="rId3"/>
    <p:sldId id="260" r:id="rId4"/>
    <p:sldId id="270" r:id="rId5"/>
    <p:sldId id="261" r:id="rId6"/>
    <p:sldId id="267" r:id="rId7"/>
    <p:sldId id="262" r:id="rId8"/>
    <p:sldId id="263" r:id="rId9"/>
    <p:sldId id="264" r:id="rId10"/>
    <p:sldId id="265" r:id="rId11"/>
    <p:sldId id="269" r:id="rId12"/>
    <p:sldId id="266" r:id="rId13"/>
  </p:sldIdLst>
  <p:sldSz cx="9144000" cy="5143500" type="screen16x9"/>
  <p:notesSz cx="6858000" cy="9144000"/>
  <p:embeddedFontLst>
    <p:embeddedFont>
      <p:font typeface="Palatino Linotype" panose="02040502050505030304" pitchFamily="18" charset="0"/>
      <p:regular r:id="rId15"/>
      <p:bold r:id="rId16"/>
      <p:italic r:id="rId17"/>
      <p:boldItalic r:id="rId18"/>
    </p:embeddedFont>
    <p:embeddedFont>
      <p:font typeface="Rubik" panose="020B0604020202020204" charset="-79"/>
      <p:regular r:id="rId19"/>
      <p:bold r:id="rId20"/>
      <p:italic r:id="rId21"/>
      <p:boldItalic r:id="rId22"/>
    </p:embeddedFont>
    <p:embeddedFont>
      <p:font typeface="Rubik Light" panose="020B0604020202020204" charset="-79"/>
      <p:regular r:id="rId23"/>
      <p:bold r:id="rId24"/>
      <p:italic r:id="rId25"/>
      <p:boldItalic r:id="rId26"/>
    </p:embeddedFont>
    <p:embeddedFont>
      <p:font typeface="Rubik Medium" panose="020B0604020202020204" charset="-79"/>
      <p:regular r:id="rId27"/>
      <p:bold r:id="rId28"/>
      <p:italic r:id="rId29"/>
      <p:boldItalic r:id="rId30"/>
    </p:embeddedFont>
    <p:embeddedFont>
      <p:font typeface="Rubik SemiBold" panose="020B0604020202020204" charset="-79"/>
      <p:regular r:id="rId31"/>
      <p:bold r:id="rId32"/>
      <p:italic r:id="rId33"/>
      <p:boldItalic r:id="rId34"/>
    </p:embeddedFont>
    <p:embeddedFont>
      <p:font typeface="Sitka Display Semibold" pitchFamily="2" charset="0"/>
      <p:bold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i1nl8uAJepcjcA2CnLI/GAkZt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presProps" Target="presProps.xml"/><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customschemas.google.com/relationships/presentationmetadata" Target="meta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ulida Choirunnisa" userId="d150f3990b89c838" providerId="LiveId" clId="{94615157-CDAC-4F21-81F2-9A050B422142}"/>
    <pc:docChg chg="undo custSel addSld delSld modSld">
      <pc:chgData name="Maulida Choirunnisa" userId="d150f3990b89c838" providerId="LiveId" clId="{94615157-CDAC-4F21-81F2-9A050B422142}" dt="2025-01-31T13:38:58.612" v="5715" actId="207"/>
      <pc:docMkLst>
        <pc:docMk/>
      </pc:docMkLst>
      <pc:sldChg chg="addSp delSp modSp mod">
        <pc:chgData name="Maulida Choirunnisa" userId="d150f3990b89c838" providerId="LiveId" clId="{94615157-CDAC-4F21-81F2-9A050B422142}" dt="2025-01-31T08:11:55.133" v="5112" actId="1076"/>
        <pc:sldMkLst>
          <pc:docMk/>
          <pc:sldMk cId="0" sldId="256"/>
        </pc:sldMkLst>
        <pc:spChg chg="add mod">
          <ac:chgData name="Maulida Choirunnisa" userId="d150f3990b89c838" providerId="LiveId" clId="{94615157-CDAC-4F21-81F2-9A050B422142}" dt="2025-01-31T08:11:29.402" v="5105"/>
          <ac:spMkLst>
            <pc:docMk/>
            <pc:sldMk cId="0" sldId="256"/>
            <ac:spMk id="2" creationId="{00000000-0000-0000-0000-000000000000}"/>
          </ac:spMkLst>
        </pc:spChg>
        <pc:spChg chg="add mod">
          <ac:chgData name="Maulida Choirunnisa" userId="d150f3990b89c838" providerId="LiveId" clId="{94615157-CDAC-4F21-81F2-9A050B422142}" dt="2025-01-31T08:11:35.065" v="5107"/>
          <ac:spMkLst>
            <pc:docMk/>
            <pc:sldMk cId="0" sldId="256"/>
            <ac:spMk id="3" creationId="{00000000-0000-0000-0000-000000000000}"/>
          </ac:spMkLst>
        </pc:spChg>
        <pc:spChg chg="add mod">
          <ac:chgData name="Maulida Choirunnisa" userId="d150f3990b89c838" providerId="LiveId" clId="{94615157-CDAC-4F21-81F2-9A050B422142}" dt="2025-01-31T08:11:40.922" v="5109"/>
          <ac:spMkLst>
            <pc:docMk/>
            <pc:sldMk cId="0" sldId="256"/>
            <ac:spMk id="4" creationId="{00000000-0000-0000-0000-000000000000}"/>
          </ac:spMkLst>
        </pc:spChg>
        <pc:spChg chg="mod">
          <ac:chgData name="Maulida Choirunnisa" userId="d150f3990b89c838" providerId="LiveId" clId="{94615157-CDAC-4F21-81F2-9A050B422142}" dt="2025-01-30T14:03:36.549" v="4711" actId="1076"/>
          <ac:spMkLst>
            <pc:docMk/>
            <pc:sldMk cId="0" sldId="256"/>
            <ac:spMk id="59" creationId="{00000000-0000-0000-0000-000000000000}"/>
          </ac:spMkLst>
        </pc:spChg>
        <pc:picChg chg="add mod">
          <ac:chgData name="Maulida Choirunnisa" userId="d150f3990b89c838" providerId="LiveId" clId="{94615157-CDAC-4F21-81F2-9A050B422142}" dt="2025-01-31T08:11:55.133" v="5112" actId="1076"/>
          <ac:picMkLst>
            <pc:docMk/>
            <pc:sldMk cId="0" sldId="256"/>
            <ac:picMk id="6" creationId="{6029F027-8B63-AA21-037A-9F2B1DB71D9B}"/>
          </ac:picMkLst>
        </pc:picChg>
        <pc:picChg chg="mod">
          <ac:chgData name="Maulida Choirunnisa" userId="d150f3990b89c838" providerId="LiveId" clId="{94615157-CDAC-4F21-81F2-9A050B422142}" dt="2025-01-30T13:58:24.528" v="4656" actId="1076"/>
          <ac:picMkLst>
            <pc:docMk/>
            <pc:sldMk cId="0" sldId="256"/>
            <ac:picMk id="54" creationId="{00000000-0000-0000-0000-000000000000}"/>
          </ac:picMkLst>
        </pc:picChg>
        <pc:picChg chg="mod">
          <ac:chgData name="Maulida Choirunnisa" userId="d150f3990b89c838" providerId="LiveId" clId="{94615157-CDAC-4F21-81F2-9A050B422142}" dt="2025-01-30T14:03:46.254" v="4713" actId="1076"/>
          <ac:picMkLst>
            <pc:docMk/>
            <pc:sldMk cId="0" sldId="256"/>
            <ac:picMk id="55" creationId="{00000000-0000-0000-0000-000000000000}"/>
          </ac:picMkLst>
        </pc:picChg>
        <pc:picChg chg="mod">
          <ac:chgData name="Maulida Choirunnisa" userId="d150f3990b89c838" providerId="LiveId" clId="{94615157-CDAC-4F21-81F2-9A050B422142}" dt="2025-01-30T14:03:49.855" v="4714" actId="1076"/>
          <ac:picMkLst>
            <pc:docMk/>
            <pc:sldMk cId="0" sldId="256"/>
            <ac:picMk id="61" creationId="{00000000-0000-0000-0000-000000000000}"/>
          </ac:picMkLst>
        </pc:picChg>
      </pc:sldChg>
      <pc:sldChg chg="del">
        <pc:chgData name="Maulida Choirunnisa" userId="d150f3990b89c838" providerId="LiveId" clId="{94615157-CDAC-4F21-81F2-9A050B422142}" dt="2025-01-29T20:09:03.649" v="28" actId="47"/>
        <pc:sldMkLst>
          <pc:docMk/>
          <pc:sldMk cId="0" sldId="257"/>
        </pc:sldMkLst>
      </pc:sldChg>
      <pc:sldChg chg="addSp delSp modSp mod">
        <pc:chgData name="Maulida Choirunnisa" userId="d150f3990b89c838" providerId="LiveId" clId="{94615157-CDAC-4F21-81F2-9A050B422142}" dt="2025-01-31T08:00:32.135" v="5079" actId="20577"/>
        <pc:sldMkLst>
          <pc:docMk/>
          <pc:sldMk cId="0" sldId="258"/>
        </pc:sldMkLst>
        <pc:spChg chg="mod">
          <ac:chgData name="Maulida Choirunnisa" userId="d150f3990b89c838" providerId="LiveId" clId="{94615157-CDAC-4F21-81F2-9A050B422142}" dt="2025-01-30T13:56:34.437" v="4578" actId="1076"/>
          <ac:spMkLst>
            <pc:docMk/>
            <pc:sldMk cId="0" sldId="258"/>
            <ac:spMk id="74" creationId="{00000000-0000-0000-0000-000000000000}"/>
          </ac:spMkLst>
        </pc:spChg>
        <pc:spChg chg="mod">
          <ac:chgData name="Maulida Choirunnisa" userId="d150f3990b89c838" providerId="LiveId" clId="{94615157-CDAC-4F21-81F2-9A050B422142}" dt="2025-01-30T13:56:23.068" v="4575" actId="1076"/>
          <ac:spMkLst>
            <pc:docMk/>
            <pc:sldMk cId="0" sldId="258"/>
            <ac:spMk id="75" creationId="{00000000-0000-0000-0000-000000000000}"/>
          </ac:spMkLst>
        </pc:spChg>
        <pc:spChg chg="mod">
          <ac:chgData name="Maulida Choirunnisa" userId="d150f3990b89c838" providerId="LiveId" clId="{94615157-CDAC-4F21-81F2-9A050B422142}" dt="2025-01-30T14:04:24.097" v="4715" actId="1076"/>
          <ac:spMkLst>
            <pc:docMk/>
            <pc:sldMk cId="0" sldId="258"/>
            <ac:spMk id="76" creationId="{00000000-0000-0000-0000-000000000000}"/>
          </ac:spMkLst>
        </pc:spChg>
        <pc:spChg chg="mod">
          <ac:chgData name="Maulida Choirunnisa" userId="d150f3990b89c838" providerId="LiveId" clId="{94615157-CDAC-4F21-81F2-9A050B422142}" dt="2025-01-30T14:01:35.853" v="4679" actId="20577"/>
          <ac:spMkLst>
            <pc:docMk/>
            <pc:sldMk cId="0" sldId="258"/>
            <ac:spMk id="78" creationId="{00000000-0000-0000-0000-000000000000}"/>
          </ac:spMkLst>
        </pc:spChg>
        <pc:spChg chg="mod">
          <ac:chgData name="Maulida Choirunnisa" userId="d150f3990b89c838" providerId="LiveId" clId="{94615157-CDAC-4F21-81F2-9A050B422142}" dt="2025-01-31T08:00:32.135" v="5079" actId="20577"/>
          <ac:spMkLst>
            <pc:docMk/>
            <pc:sldMk cId="0" sldId="258"/>
            <ac:spMk id="79" creationId="{00000000-0000-0000-0000-000000000000}"/>
          </ac:spMkLst>
        </pc:spChg>
        <pc:spChg chg="mod">
          <ac:chgData name="Maulida Choirunnisa" userId="d150f3990b89c838" providerId="LiveId" clId="{94615157-CDAC-4F21-81F2-9A050B422142}" dt="2025-01-30T13:56:51.144" v="4617" actId="20577"/>
          <ac:spMkLst>
            <pc:docMk/>
            <pc:sldMk cId="0" sldId="258"/>
            <ac:spMk id="80" creationId="{00000000-0000-0000-0000-000000000000}"/>
          </ac:spMkLst>
        </pc:spChg>
        <pc:spChg chg="mod">
          <ac:chgData name="Maulida Choirunnisa" userId="d150f3990b89c838" providerId="LiveId" clId="{94615157-CDAC-4F21-81F2-9A050B422142}" dt="2025-01-30T13:57:13.544" v="4645" actId="1076"/>
          <ac:spMkLst>
            <pc:docMk/>
            <pc:sldMk cId="0" sldId="258"/>
            <ac:spMk id="84" creationId="{00000000-0000-0000-0000-000000000000}"/>
          </ac:spMkLst>
        </pc:spChg>
        <pc:spChg chg="mod">
          <ac:chgData name="Maulida Choirunnisa" userId="d150f3990b89c838" providerId="LiveId" clId="{94615157-CDAC-4F21-81F2-9A050B422142}" dt="2025-01-30T13:57:09.273" v="4644" actId="20577"/>
          <ac:spMkLst>
            <pc:docMk/>
            <pc:sldMk cId="0" sldId="258"/>
            <ac:spMk id="85" creationId="{00000000-0000-0000-0000-000000000000}"/>
          </ac:spMkLst>
        </pc:spChg>
        <pc:picChg chg="add mod modCrop">
          <ac:chgData name="Maulida Choirunnisa" userId="d150f3990b89c838" providerId="LiveId" clId="{94615157-CDAC-4F21-81F2-9A050B422142}" dt="2025-01-30T14:01:27.875" v="4678" actId="1076"/>
          <ac:picMkLst>
            <pc:docMk/>
            <pc:sldMk cId="0" sldId="258"/>
            <ac:picMk id="3" creationId="{59D653CC-32B7-E2B6-6C87-13807C861FF0}"/>
          </ac:picMkLst>
        </pc:picChg>
        <pc:picChg chg="mod">
          <ac:chgData name="Maulida Choirunnisa" userId="d150f3990b89c838" providerId="LiveId" clId="{94615157-CDAC-4F21-81F2-9A050B422142}" dt="2025-01-30T13:55:47.266" v="4565" actId="1076"/>
          <ac:picMkLst>
            <pc:docMk/>
            <pc:sldMk cId="0" sldId="258"/>
            <ac:picMk id="72" creationId="{00000000-0000-0000-0000-000000000000}"/>
          </ac:picMkLst>
        </pc:picChg>
        <pc:picChg chg="mod">
          <ac:chgData name="Maulida Choirunnisa" userId="d150f3990b89c838" providerId="LiveId" clId="{94615157-CDAC-4F21-81F2-9A050B422142}" dt="2025-01-30T13:57:25.253" v="4648" actId="1076"/>
          <ac:picMkLst>
            <pc:docMk/>
            <pc:sldMk cId="0" sldId="258"/>
            <ac:picMk id="81" creationId="{00000000-0000-0000-0000-000000000000}"/>
          </ac:picMkLst>
        </pc:picChg>
        <pc:picChg chg="mod">
          <ac:chgData name="Maulida Choirunnisa" userId="d150f3990b89c838" providerId="LiveId" clId="{94615157-CDAC-4F21-81F2-9A050B422142}" dt="2025-01-30T13:57:18.337" v="4646" actId="1076"/>
          <ac:picMkLst>
            <pc:docMk/>
            <pc:sldMk cId="0" sldId="258"/>
            <ac:picMk id="82" creationId="{00000000-0000-0000-0000-000000000000}"/>
          </ac:picMkLst>
        </pc:picChg>
        <pc:picChg chg="mod">
          <ac:chgData name="Maulida Choirunnisa" userId="d150f3990b89c838" providerId="LiveId" clId="{94615157-CDAC-4F21-81F2-9A050B422142}" dt="2025-01-30T13:57:20.896" v="4647" actId="1076"/>
          <ac:picMkLst>
            <pc:docMk/>
            <pc:sldMk cId="0" sldId="258"/>
            <ac:picMk id="83" creationId="{00000000-0000-0000-0000-000000000000}"/>
          </ac:picMkLst>
        </pc:picChg>
      </pc:sldChg>
      <pc:sldChg chg="del">
        <pc:chgData name="Maulida Choirunnisa" userId="d150f3990b89c838" providerId="LiveId" clId="{94615157-CDAC-4F21-81F2-9A050B422142}" dt="2025-01-29T20:15:35.828" v="125" actId="47"/>
        <pc:sldMkLst>
          <pc:docMk/>
          <pc:sldMk cId="0" sldId="259"/>
        </pc:sldMkLst>
      </pc:sldChg>
      <pc:sldChg chg="addSp delSp modSp mod">
        <pc:chgData name="Maulida Choirunnisa" userId="d150f3990b89c838" providerId="LiveId" clId="{94615157-CDAC-4F21-81F2-9A050B422142}" dt="2025-01-30T14:17:23.872" v="4943" actId="12"/>
        <pc:sldMkLst>
          <pc:docMk/>
          <pc:sldMk cId="0" sldId="260"/>
        </pc:sldMkLst>
        <pc:spChg chg="mod">
          <ac:chgData name="Maulida Choirunnisa" userId="d150f3990b89c838" providerId="LiveId" clId="{94615157-CDAC-4F21-81F2-9A050B422142}" dt="2025-01-30T14:17:23.872" v="4943" actId="12"/>
          <ac:spMkLst>
            <pc:docMk/>
            <pc:sldMk cId="0" sldId="260"/>
            <ac:spMk id="101" creationId="{00000000-0000-0000-0000-000000000000}"/>
          </ac:spMkLst>
        </pc:spChg>
        <pc:spChg chg="mod">
          <ac:chgData name="Maulida Choirunnisa" userId="d150f3990b89c838" providerId="LiveId" clId="{94615157-CDAC-4F21-81F2-9A050B422142}" dt="2025-01-30T14:02:13.099" v="4702" actId="20577"/>
          <ac:spMkLst>
            <pc:docMk/>
            <pc:sldMk cId="0" sldId="260"/>
            <ac:spMk id="102" creationId="{00000000-0000-0000-0000-000000000000}"/>
          </ac:spMkLst>
        </pc:spChg>
        <pc:picChg chg="add del mod">
          <ac:chgData name="Maulida Choirunnisa" userId="d150f3990b89c838" providerId="LiveId" clId="{94615157-CDAC-4F21-81F2-9A050B422142}" dt="2025-01-30T13:57:57.251" v="4652" actId="1076"/>
          <ac:picMkLst>
            <pc:docMk/>
            <pc:sldMk cId="0" sldId="260"/>
            <ac:picMk id="99" creationId="{00000000-0000-0000-0000-000000000000}"/>
          </ac:picMkLst>
        </pc:picChg>
      </pc:sldChg>
      <pc:sldChg chg="addSp delSp modSp mod">
        <pc:chgData name="Maulida Choirunnisa" userId="d150f3990b89c838" providerId="LiveId" clId="{94615157-CDAC-4F21-81F2-9A050B422142}" dt="2025-01-31T08:13:22.882" v="5126" actId="1440"/>
        <pc:sldMkLst>
          <pc:docMk/>
          <pc:sldMk cId="0" sldId="261"/>
        </pc:sldMkLst>
        <pc:spChg chg="add mod">
          <ac:chgData name="Maulida Choirunnisa" userId="d150f3990b89c838" providerId="LiveId" clId="{94615157-CDAC-4F21-81F2-9A050B422142}" dt="2025-01-30T13:28:27.982" v="962" actId="1076"/>
          <ac:spMkLst>
            <pc:docMk/>
            <pc:sldMk cId="0" sldId="261"/>
            <ac:spMk id="2" creationId="{825E433E-365A-F490-EB1C-31E79BF65428}"/>
          </ac:spMkLst>
        </pc:spChg>
        <pc:spChg chg="add mod">
          <ac:chgData name="Maulida Choirunnisa" userId="d150f3990b89c838" providerId="LiveId" clId="{94615157-CDAC-4F21-81F2-9A050B422142}" dt="2025-01-30T13:30:52.383" v="994" actId="1076"/>
          <ac:spMkLst>
            <pc:docMk/>
            <pc:sldMk cId="0" sldId="261"/>
            <ac:spMk id="4" creationId="{01EB8216-BC3B-DC79-B053-2E386E3E45BE}"/>
          </ac:spMkLst>
        </pc:spChg>
        <pc:spChg chg="add mod">
          <ac:chgData name="Maulida Choirunnisa" userId="d150f3990b89c838" providerId="LiveId" clId="{94615157-CDAC-4F21-81F2-9A050B422142}" dt="2025-01-30T13:30:55.858" v="995" actId="1076"/>
          <ac:spMkLst>
            <pc:docMk/>
            <pc:sldMk cId="0" sldId="261"/>
            <ac:spMk id="5" creationId="{E2DD433F-406A-AC0E-01B4-891EE3111AC3}"/>
          </ac:spMkLst>
        </pc:spChg>
        <pc:spChg chg="mod">
          <ac:chgData name="Maulida Choirunnisa" userId="d150f3990b89c838" providerId="LiveId" clId="{94615157-CDAC-4F21-81F2-9A050B422142}" dt="2025-01-30T13:28:48.802" v="967" actId="14100"/>
          <ac:spMkLst>
            <pc:docMk/>
            <pc:sldMk cId="0" sldId="261"/>
            <ac:spMk id="111" creationId="{00000000-0000-0000-0000-000000000000}"/>
          </ac:spMkLst>
        </pc:spChg>
        <pc:spChg chg="mod">
          <ac:chgData name="Maulida Choirunnisa" userId="d150f3990b89c838" providerId="LiveId" clId="{94615157-CDAC-4F21-81F2-9A050B422142}" dt="2025-01-30T13:28:24.820" v="961" actId="1076"/>
          <ac:spMkLst>
            <pc:docMk/>
            <pc:sldMk cId="0" sldId="261"/>
            <ac:spMk id="112" creationId="{00000000-0000-0000-0000-000000000000}"/>
          </ac:spMkLst>
        </pc:spChg>
        <pc:picChg chg="add mod">
          <ac:chgData name="Maulida Choirunnisa" userId="d150f3990b89c838" providerId="LiveId" clId="{94615157-CDAC-4F21-81F2-9A050B422142}" dt="2025-01-31T08:13:22.882" v="5126" actId="1440"/>
          <ac:picMkLst>
            <pc:docMk/>
            <pc:sldMk cId="0" sldId="261"/>
            <ac:picMk id="8" creationId="{CB746070-A1C8-EABF-FDD6-6D0EA3241DA4}"/>
          </ac:picMkLst>
        </pc:picChg>
        <pc:picChg chg="mod">
          <ac:chgData name="Maulida Choirunnisa" userId="d150f3990b89c838" providerId="LiveId" clId="{94615157-CDAC-4F21-81F2-9A050B422142}" dt="2025-01-29T20:23:01.015" v="234" actId="1076"/>
          <ac:picMkLst>
            <pc:docMk/>
            <pc:sldMk cId="0" sldId="261"/>
            <ac:picMk id="109" creationId="{00000000-0000-0000-0000-000000000000}"/>
          </ac:picMkLst>
        </pc:picChg>
      </pc:sldChg>
      <pc:sldChg chg="addSp modSp mod">
        <pc:chgData name="Maulida Choirunnisa" userId="d150f3990b89c838" providerId="LiveId" clId="{94615157-CDAC-4F21-81F2-9A050B422142}" dt="2025-01-30T13:38:28.675" v="2158" actId="1076"/>
        <pc:sldMkLst>
          <pc:docMk/>
          <pc:sldMk cId="0" sldId="262"/>
        </pc:sldMkLst>
        <pc:spChg chg="mod">
          <ac:chgData name="Maulida Choirunnisa" userId="d150f3990b89c838" providerId="LiveId" clId="{94615157-CDAC-4F21-81F2-9A050B422142}" dt="2025-01-30T13:38:25.611" v="2157" actId="1076"/>
          <ac:spMkLst>
            <pc:docMk/>
            <pc:sldMk cId="0" sldId="262"/>
            <ac:spMk id="120" creationId="{00000000-0000-0000-0000-000000000000}"/>
          </ac:spMkLst>
        </pc:spChg>
        <pc:spChg chg="mod">
          <ac:chgData name="Maulida Choirunnisa" userId="d150f3990b89c838" providerId="LiveId" clId="{94615157-CDAC-4F21-81F2-9A050B422142}" dt="2025-01-30T13:38:28.675" v="2158" actId="1076"/>
          <ac:spMkLst>
            <pc:docMk/>
            <pc:sldMk cId="0" sldId="262"/>
            <ac:spMk id="121" creationId="{00000000-0000-0000-0000-000000000000}"/>
          </ac:spMkLst>
        </pc:spChg>
        <pc:picChg chg="add mod">
          <ac:chgData name="Maulida Choirunnisa" userId="d150f3990b89c838" providerId="LiveId" clId="{94615157-CDAC-4F21-81F2-9A050B422142}" dt="2025-01-30T13:38:19.072" v="2155" actId="1076"/>
          <ac:picMkLst>
            <pc:docMk/>
            <pc:sldMk cId="0" sldId="262"/>
            <ac:picMk id="3" creationId="{CAE6D07B-3E4A-46CB-89B7-13D7487F7F7B}"/>
          </ac:picMkLst>
        </pc:picChg>
        <pc:picChg chg="mod">
          <ac:chgData name="Maulida Choirunnisa" userId="d150f3990b89c838" providerId="LiveId" clId="{94615157-CDAC-4F21-81F2-9A050B422142}" dt="2025-01-30T13:38:22.486" v="2156" actId="1076"/>
          <ac:picMkLst>
            <pc:docMk/>
            <pc:sldMk cId="0" sldId="262"/>
            <ac:picMk id="118" creationId="{00000000-0000-0000-0000-000000000000}"/>
          </ac:picMkLst>
        </pc:picChg>
      </pc:sldChg>
      <pc:sldChg chg="addSp delSp modSp mod">
        <pc:chgData name="Maulida Choirunnisa" userId="d150f3990b89c838" providerId="LiveId" clId="{94615157-CDAC-4F21-81F2-9A050B422142}" dt="2025-01-30T13:41:21.316" v="2589" actId="1076"/>
        <pc:sldMkLst>
          <pc:docMk/>
          <pc:sldMk cId="0" sldId="263"/>
        </pc:sldMkLst>
        <pc:spChg chg="mod">
          <ac:chgData name="Maulida Choirunnisa" userId="d150f3990b89c838" providerId="LiveId" clId="{94615157-CDAC-4F21-81F2-9A050B422142}" dt="2025-01-30T13:41:19.835" v="2588" actId="1076"/>
          <ac:spMkLst>
            <pc:docMk/>
            <pc:sldMk cId="0" sldId="263"/>
            <ac:spMk id="129" creationId="{00000000-0000-0000-0000-000000000000}"/>
          </ac:spMkLst>
        </pc:spChg>
        <pc:picChg chg="add mod">
          <ac:chgData name="Maulida Choirunnisa" userId="d150f3990b89c838" providerId="LiveId" clId="{94615157-CDAC-4F21-81F2-9A050B422142}" dt="2025-01-30T13:41:21.316" v="2589" actId="1076"/>
          <ac:picMkLst>
            <pc:docMk/>
            <pc:sldMk cId="0" sldId="263"/>
            <ac:picMk id="4" creationId="{7F2893C1-EA1F-AC95-3BE2-4F5DD6FAD4CA}"/>
          </ac:picMkLst>
        </pc:picChg>
      </pc:sldChg>
      <pc:sldChg chg="addSp modSp mod">
        <pc:chgData name="Maulida Choirunnisa" userId="d150f3990b89c838" providerId="LiveId" clId="{94615157-CDAC-4F21-81F2-9A050B422142}" dt="2025-01-30T13:44:20.468" v="2947" actId="1076"/>
        <pc:sldMkLst>
          <pc:docMk/>
          <pc:sldMk cId="0" sldId="264"/>
        </pc:sldMkLst>
        <pc:spChg chg="mod">
          <ac:chgData name="Maulida Choirunnisa" userId="d150f3990b89c838" providerId="LiveId" clId="{94615157-CDAC-4F21-81F2-9A050B422142}" dt="2025-01-30T13:44:20.468" v="2947" actId="1076"/>
          <ac:spMkLst>
            <pc:docMk/>
            <pc:sldMk cId="0" sldId="264"/>
            <ac:spMk id="136" creationId="{00000000-0000-0000-0000-000000000000}"/>
          </ac:spMkLst>
        </pc:spChg>
        <pc:spChg chg="mod">
          <ac:chgData name="Maulida Choirunnisa" userId="d150f3990b89c838" providerId="LiveId" clId="{94615157-CDAC-4F21-81F2-9A050B422142}" dt="2025-01-30T13:44:11.738" v="2946" actId="20577"/>
          <ac:spMkLst>
            <pc:docMk/>
            <pc:sldMk cId="0" sldId="264"/>
            <ac:spMk id="137" creationId="{00000000-0000-0000-0000-000000000000}"/>
          </ac:spMkLst>
        </pc:spChg>
        <pc:picChg chg="add mod">
          <ac:chgData name="Maulida Choirunnisa" userId="d150f3990b89c838" providerId="LiveId" clId="{94615157-CDAC-4F21-81F2-9A050B422142}" dt="2025-01-30T13:44:07.246" v="2945" actId="1076"/>
          <ac:picMkLst>
            <pc:docMk/>
            <pc:sldMk cId="0" sldId="264"/>
            <ac:picMk id="3" creationId="{5A759C2B-EBB6-680C-6A0C-5EF75A79386C}"/>
          </ac:picMkLst>
        </pc:picChg>
      </pc:sldChg>
      <pc:sldChg chg="addSp modSp mod">
        <pc:chgData name="Maulida Choirunnisa" userId="d150f3990b89c838" providerId="LiveId" clId="{94615157-CDAC-4F21-81F2-9A050B422142}" dt="2025-01-31T06:09:35.944" v="5053" actId="14100"/>
        <pc:sldMkLst>
          <pc:docMk/>
          <pc:sldMk cId="0" sldId="265"/>
        </pc:sldMkLst>
        <pc:spChg chg="mod">
          <ac:chgData name="Maulida Choirunnisa" userId="d150f3990b89c838" providerId="LiveId" clId="{94615157-CDAC-4F21-81F2-9A050B422142}" dt="2025-01-31T06:09:25.759" v="5050" actId="1076"/>
          <ac:spMkLst>
            <pc:docMk/>
            <pc:sldMk cId="0" sldId="265"/>
            <ac:spMk id="144" creationId="{00000000-0000-0000-0000-000000000000}"/>
          </ac:spMkLst>
        </pc:spChg>
        <pc:spChg chg="mod">
          <ac:chgData name="Maulida Choirunnisa" userId="d150f3990b89c838" providerId="LiveId" clId="{94615157-CDAC-4F21-81F2-9A050B422142}" dt="2025-01-31T06:09:29.407" v="5051" actId="1076"/>
          <ac:spMkLst>
            <pc:docMk/>
            <pc:sldMk cId="0" sldId="265"/>
            <ac:spMk id="145" creationId="{00000000-0000-0000-0000-000000000000}"/>
          </ac:spMkLst>
        </pc:spChg>
        <pc:picChg chg="add mod">
          <ac:chgData name="Maulida Choirunnisa" userId="d150f3990b89c838" providerId="LiveId" clId="{94615157-CDAC-4F21-81F2-9A050B422142}" dt="2025-01-31T06:09:35.944" v="5053" actId="14100"/>
          <ac:picMkLst>
            <pc:docMk/>
            <pc:sldMk cId="0" sldId="265"/>
            <ac:picMk id="3" creationId="{D5F1B2FA-0526-E86E-DFD1-006EE28FF30A}"/>
          </ac:picMkLst>
        </pc:picChg>
      </pc:sldChg>
      <pc:sldChg chg="addSp delSp modSp mod">
        <pc:chgData name="Maulida Choirunnisa" userId="d150f3990b89c838" providerId="LiveId" clId="{94615157-CDAC-4F21-81F2-9A050B422142}" dt="2025-01-31T06:10:08.172" v="5057" actId="1076"/>
        <pc:sldMkLst>
          <pc:docMk/>
          <pc:sldMk cId="0" sldId="266"/>
        </pc:sldMkLst>
        <pc:spChg chg="mod">
          <ac:chgData name="Maulida Choirunnisa" userId="d150f3990b89c838" providerId="LiveId" clId="{94615157-CDAC-4F21-81F2-9A050B422142}" dt="2025-01-31T06:10:08.172" v="5057" actId="1076"/>
          <ac:spMkLst>
            <pc:docMk/>
            <pc:sldMk cId="0" sldId="266"/>
            <ac:spMk id="152" creationId="{00000000-0000-0000-0000-000000000000}"/>
          </ac:spMkLst>
        </pc:spChg>
        <pc:picChg chg="add mod">
          <ac:chgData name="Maulida Choirunnisa" userId="d150f3990b89c838" providerId="LiveId" clId="{94615157-CDAC-4F21-81F2-9A050B422142}" dt="2025-01-30T13:48:26.123" v="3345" actId="1076"/>
          <ac:picMkLst>
            <pc:docMk/>
            <pc:sldMk cId="0" sldId="266"/>
            <ac:picMk id="2" creationId="{5836B0B8-EC1B-737F-6C52-FF11BF6AE2AE}"/>
          </ac:picMkLst>
        </pc:picChg>
        <pc:picChg chg="add del mod">
          <ac:chgData name="Maulida Choirunnisa" userId="d150f3990b89c838" providerId="LiveId" clId="{94615157-CDAC-4F21-81F2-9A050B422142}" dt="2025-01-31T06:10:05.007" v="5056" actId="1076"/>
          <ac:picMkLst>
            <pc:docMk/>
            <pc:sldMk cId="0" sldId="266"/>
            <ac:picMk id="150" creationId="{00000000-0000-0000-0000-000000000000}"/>
          </ac:picMkLst>
        </pc:picChg>
      </pc:sldChg>
      <pc:sldChg chg="addSp delSp modSp add mod">
        <pc:chgData name="Maulida Choirunnisa" userId="d150f3990b89c838" providerId="LiveId" clId="{94615157-CDAC-4F21-81F2-9A050B422142}" dt="2025-01-31T08:23:03.303" v="5713" actId="20577"/>
        <pc:sldMkLst>
          <pc:docMk/>
          <pc:sldMk cId="2495524748" sldId="267"/>
        </pc:sldMkLst>
        <pc:spChg chg="mod">
          <ac:chgData name="Maulida Choirunnisa" userId="d150f3990b89c838" providerId="LiveId" clId="{94615157-CDAC-4F21-81F2-9A050B422142}" dt="2025-01-30T14:18:31.432" v="4988" actId="1076"/>
          <ac:spMkLst>
            <pc:docMk/>
            <pc:sldMk cId="2495524748" sldId="267"/>
            <ac:spMk id="3" creationId="{80C12D7B-0A74-CFE1-004C-48AB7B4E3A83}"/>
          </ac:spMkLst>
        </pc:spChg>
        <pc:spChg chg="add mod">
          <ac:chgData name="Maulida Choirunnisa" userId="d150f3990b89c838" providerId="LiveId" clId="{94615157-CDAC-4F21-81F2-9A050B422142}" dt="2025-01-31T08:23:03.303" v="5713" actId="20577"/>
          <ac:spMkLst>
            <pc:docMk/>
            <pc:sldMk cId="2495524748" sldId="267"/>
            <ac:spMk id="6" creationId="{C667B3F8-04B2-871F-D26D-A3D69389E904}"/>
          </ac:spMkLst>
        </pc:spChg>
        <pc:spChg chg="add del">
          <ac:chgData name="Maulida Choirunnisa" userId="d150f3990b89c838" providerId="LiveId" clId="{94615157-CDAC-4F21-81F2-9A050B422142}" dt="2025-01-30T13:29:57.926" v="982" actId="478"/>
          <ac:spMkLst>
            <pc:docMk/>
            <pc:sldMk cId="2495524748" sldId="267"/>
            <ac:spMk id="112" creationId="{71C14A9D-8327-4182-B0E7-82AE9E86B770}"/>
          </ac:spMkLst>
        </pc:spChg>
        <pc:picChg chg="add mod">
          <ac:chgData name="Maulida Choirunnisa" userId="d150f3990b89c838" providerId="LiveId" clId="{94615157-CDAC-4F21-81F2-9A050B422142}" dt="2025-01-31T08:13:34.333" v="5128" actId="1076"/>
          <ac:picMkLst>
            <pc:docMk/>
            <pc:sldMk cId="2495524748" sldId="267"/>
            <ac:picMk id="4" creationId="{D424EFF5-B09D-10A1-D826-0F98CB7A43AE}"/>
          </ac:picMkLst>
        </pc:picChg>
        <pc:picChg chg="mod">
          <ac:chgData name="Maulida Choirunnisa" userId="d150f3990b89c838" providerId="LiveId" clId="{94615157-CDAC-4F21-81F2-9A050B422142}" dt="2025-01-30T13:31:11.263" v="998" actId="1076"/>
          <ac:picMkLst>
            <pc:docMk/>
            <pc:sldMk cId="2495524748" sldId="267"/>
            <ac:picMk id="109" creationId="{AFA23268-1863-51E4-F4EF-B42B393608B0}"/>
          </ac:picMkLst>
        </pc:picChg>
      </pc:sldChg>
      <pc:sldChg chg="modSp add del mod">
        <pc:chgData name="Maulida Choirunnisa" userId="d150f3990b89c838" providerId="LiveId" clId="{94615157-CDAC-4F21-81F2-9A050B422142}" dt="2025-01-31T06:08:15.753" v="5042" actId="47"/>
        <pc:sldMkLst>
          <pc:docMk/>
          <pc:sldMk cId="1072271656" sldId="268"/>
        </pc:sldMkLst>
      </pc:sldChg>
      <pc:sldChg chg="modSp add mod">
        <pc:chgData name="Maulida Choirunnisa" userId="d150f3990b89c838" providerId="LiveId" clId="{94615157-CDAC-4F21-81F2-9A050B422142}" dt="2025-01-31T13:38:58.612" v="5715" actId="207"/>
        <pc:sldMkLst>
          <pc:docMk/>
          <pc:sldMk cId="2029164590" sldId="269"/>
        </pc:sldMkLst>
        <pc:spChg chg="mod">
          <ac:chgData name="Maulida Choirunnisa" userId="d150f3990b89c838" providerId="LiveId" clId="{94615157-CDAC-4F21-81F2-9A050B422142}" dt="2025-01-31T06:11:33.813" v="5068" actId="1076"/>
          <ac:spMkLst>
            <pc:docMk/>
            <pc:sldMk cId="2029164590" sldId="269"/>
            <ac:spMk id="144" creationId="{A0224DA0-1D57-A240-9CA9-11F6450F012B}"/>
          </ac:spMkLst>
        </pc:spChg>
        <pc:spChg chg="mod">
          <ac:chgData name="Maulida Choirunnisa" userId="d150f3990b89c838" providerId="LiveId" clId="{94615157-CDAC-4F21-81F2-9A050B422142}" dt="2025-01-31T13:38:58.612" v="5715" actId="207"/>
          <ac:spMkLst>
            <pc:docMk/>
            <pc:sldMk cId="2029164590" sldId="269"/>
            <ac:spMk id="145" creationId="{CB805860-52F3-0C9F-B664-26F930F60B06}"/>
          </ac:spMkLst>
        </pc:spChg>
      </pc:sldChg>
      <pc:sldChg chg="addSp modSp add mod">
        <pc:chgData name="Maulida Choirunnisa" userId="d150f3990b89c838" providerId="LiveId" clId="{94615157-CDAC-4F21-81F2-9A050B422142}" dt="2025-01-31T08:10:55.054" v="5099" actId="1440"/>
        <pc:sldMkLst>
          <pc:docMk/>
          <pc:sldMk cId="55869398" sldId="270"/>
        </pc:sldMkLst>
        <pc:spChg chg="mod">
          <ac:chgData name="Maulida Choirunnisa" userId="d150f3990b89c838" providerId="LiveId" clId="{94615157-CDAC-4F21-81F2-9A050B422142}" dt="2025-01-31T08:10:34.792" v="5095" actId="1076"/>
          <ac:spMkLst>
            <pc:docMk/>
            <pc:sldMk cId="55869398" sldId="270"/>
            <ac:spMk id="101" creationId="{43765204-D08C-CF94-A579-36B0DA829614}"/>
          </ac:spMkLst>
        </pc:spChg>
        <pc:spChg chg="mod">
          <ac:chgData name="Maulida Choirunnisa" userId="d150f3990b89c838" providerId="LiveId" clId="{94615157-CDAC-4F21-81F2-9A050B422142}" dt="2025-01-31T08:10:44.837" v="5098" actId="1076"/>
          <ac:spMkLst>
            <pc:docMk/>
            <pc:sldMk cId="55869398" sldId="270"/>
            <ac:spMk id="102" creationId="{2F4D83AE-2808-A0E3-3029-D21FD62B069A}"/>
          </ac:spMkLst>
        </pc:spChg>
        <pc:picChg chg="add mod">
          <ac:chgData name="Maulida Choirunnisa" userId="d150f3990b89c838" providerId="LiveId" clId="{94615157-CDAC-4F21-81F2-9A050B422142}" dt="2025-01-31T08:10:55.054" v="5099" actId="1440"/>
          <ac:picMkLst>
            <pc:docMk/>
            <pc:sldMk cId="55869398" sldId="270"/>
            <ac:picMk id="3" creationId="{E14D61B1-E0FD-D42D-25BB-1D4D378B6A5E}"/>
          </ac:picMkLst>
        </pc:picChg>
        <pc:picChg chg="mod">
          <ac:chgData name="Maulida Choirunnisa" userId="d150f3990b89c838" providerId="LiveId" clId="{94615157-CDAC-4F21-81F2-9A050B422142}" dt="2025-01-31T08:10:41.127" v="5097" actId="1076"/>
          <ac:picMkLst>
            <pc:docMk/>
            <pc:sldMk cId="55869398" sldId="270"/>
            <ac:picMk id="99" creationId="{EA88B7FD-3218-054E-365C-1EC84724F672}"/>
          </ac:picMkLst>
        </pc:picChg>
        <pc:picChg chg="mod">
          <ac:chgData name="Maulida Choirunnisa" userId="d150f3990b89c838" providerId="LiveId" clId="{94615157-CDAC-4F21-81F2-9A050B422142}" dt="2025-01-31T08:09:41.133" v="5086" actId="1076"/>
          <ac:picMkLst>
            <pc:docMk/>
            <pc:sldMk cId="55869398" sldId="270"/>
            <ac:picMk id="103" creationId="{364EC20E-4EF4-1088-C22A-CF44D9EB11A9}"/>
          </ac:picMkLst>
        </pc:picChg>
      </pc:sldChg>
      <pc:sldMasterChg chg="delSldLayout">
        <pc:chgData name="Maulida Choirunnisa" userId="d150f3990b89c838" providerId="LiveId" clId="{94615157-CDAC-4F21-81F2-9A050B422142}" dt="2025-01-29T20:09:03.649" v="28" actId="47"/>
        <pc:sldMasterMkLst>
          <pc:docMk/>
          <pc:sldMasterMk cId="0" sldId="2147483648"/>
        </pc:sldMasterMkLst>
        <pc:sldLayoutChg chg="del">
          <pc:chgData name="Maulida Choirunnisa" userId="d150f3990b89c838" providerId="LiveId" clId="{94615157-CDAC-4F21-81F2-9A050B422142}" dt="2025-01-29T20:09:03.649" v="28" actId="47"/>
          <pc:sldLayoutMkLst>
            <pc:docMk/>
            <pc:sldMasterMk cId="0" sldId="2147483648"/>
            <pc:sldLayoutMk cId="0" sldId="2147483650"/>
          </pc:sldLayoutMkLst>
        </pc:sldLayoutChg>
      </pc:sldMasterChg>
    </pc:docChg>
  </pc:docChgLst>
  <pc:docChgLst>
    <pc:chgData name="Maulida Choirunnisa" userId="d150f3990b89c838" providerId="LiveId" clId="{CABE63DB-F921-40AB-9AD0-8682C792BA18}"/>
    <pc:docChg chg="modSld">
      <pc:chgData name="Maulida Choirunnisa" userId="d150f3990b89c838" providerId="LiveId" clId="{CABE63DB-F921-40AB-9AD0-8682C792BA18}" dt="2025-04-18T12:47:35.517" v="19" actId="20577"/>
      <pc:docMkLst>
        <pc:docMk/>
      </pc:docMkLst>
      <pc:sldChg chg="modSp mod">
        <pc:chgData name="Maulida Choirunnisa" userId="d150f3990b89c838" providerId="LiveId" clId="{CABE63DB-F921-40AB-9AD0-8682C792BA18}" dt="2025-04-18T12:47:35.517" v="19" actId="20577"/>
        <pc:sldMkLst>
          <pc:docMk/>
          <pc:sldMk cId="0" sldId="260"/>
        </pc:sldMkLst>
        <pc:spChg chg="mod">
          <ac:chgData name="Maulida Choirunnisa" userId="d150f3990b89c838" providerId="LiveId" clId="{CABE63DB-F921-40AB-9AD0-8682C792BA18}" dt="2025-04-18T12:47:35.517" v="19" actId="20577"/>
          <ac:spMkLst>
            <pc:docMk/>
            <pc:sldMk cId="0" sldId="260"/>
            <ac:spMk id="10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ec2985a6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3ec2985a68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BB059828-1CF5-CE52-CDF5-76DBE29B5E2D}"/>
            </a:ext>
          </a:extLst>
        </p:cNvPr>
        <p:cNvGrpSpPr/>
        <p:nvPr/>
      </p:nvGrpSpPr>
      <p:grpSpPr>
        <a:xfrm>
          <a:off x="0" y="0"/>
          <a:ext cx="0" cy="0"/>
          <a:chOff x="0" y="0"/>
          <a:chExt cx="0" cy="0"/>
        </a:xfrm>
      </p:grpSpPr>
      <p:sp>
        <p:nvSpPr>
          <p:cNvPr id="139" name="Google Shape;139;g23ec2985a68_1_56:notes">
            <a:extLst>
              <a:ext uri="{FF2B5EF4-FFF2-40B4-BE49-F238E27FC236}">
                <a16:creationId xmlns:a16="http://schemas.microsoft.com/office/drawing/2014/main" id="{F2BD1E11-A02D-F37C-3AF9-C4EE5CBA26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3ec2985a68_1_56:notes">
            <a:extLst>
              <a:ext uri="{FF2B5EF4-FFF2-40B4-BE49-F238E27FC236}">
                <a16:creationId xmlns:a16="http://schemas.microsoft.com/office/drawing/2014/main" id="{2A021930-8A1C-26EA-411E-64F736A09C0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4792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6BF6C537-F620-9DD5-AF97-FFC05CEE5F81}"/>
            </a:ext>
          </a:extLst>
        </p:cNvPr>
        <p:cNvGrpSpPr/>
        <p:nvPr/>
      </p:nvGrpSpPr>
      <p:grpSpPr>
        <a:xfrm>
          <a:off x="0" y="0"/>
          <a:ext cx="0" cy="0"/>
          <a:chOff x="0" y="0"/>
          <a:chExt cx="0" cy="0"/>
        </a:xfrm>
      </p:grpSpPr>
      <p:sp>
        <p:nvSpPr>
          <p:cNvPr id="96" name="Google Shape;96;p4:notes">
            <a:extLst>
              <a:ext uri="{FF2B5EF4-FFF2-40B4-BE49-F238E27FC236}">
                <a16:creationId xmlns:a16="http://schemas.microsoft.com/office/drawing/2014/main" id="{DF96E552-FDF5-A27B-875C-8148402509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4:notes">
            <a:extLst>
              <a:ext uri="{FF2B5EF4-FFF2-40B4-BE49-F238E27FC236}">
                <a16:creationId xmlns:a16="http://schemas.microsoft.com/office/drawing/2014/main" id="{60B8E919-6782-F66E-60A6-7DB575E3118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9425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65ee86830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265ee86830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161CD050-DA44-6525-DD01-F9689478C4FC}"/>
            </a:ext>
          </a:extLst>
        </p:cNvPr>
        <p:cNvGrpSpPr/>
        <p:nvPr/>
      </p:nvGrpSpPr>
      <p:grpSpPr>
        <a:xfrm>
          <a:off x="0" y="0"/>
          <a:ext cx="0" cy="0"/>
          <a:chOff x="0" y="0"/>
          <a:chExt cx="0" cy="0"/>
        </a:xfrm>
      </p:grpSpPr>
      <p:sp>
        <p:nvSpPr>
          <p:cNvPr id="106" name="Google Shape;106;g265ee868302_0_99:notes">
            <a:extLst>
              <a:ext uri="{FF2B5EF4-FFF2-40B4-BE49-F238E27FC236}">
                <a16:creationId xmlns:a16="http://schemas.microsoft.com/office/drawing/2014/main" id="{3F19F987-D238-2128-31A7-18B43ABB92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265ee868302_0_99:notes">
            <a:extLst>
              <a:ext uri="{FF2B5EF4-FFF2-40B4-BE49-F238E27FC236}">
                <a16:creationId xmlns:a16="http://schemas.microsoft.com/office/drawing/2014/main" id="{3DFB26F1-EFBA-0E00-B911-D7808A9410B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16669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ec2985a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3ec2985a68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23ec2985a68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3ec2985a68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23ec2985a68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7" name="Google Shape;17;p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1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hyperlink" Target="https://youtu.be/x3abk1wxC-I?si=0rqE8n0Nefn967gq" TargetMode="External"/><Relationship Id="rId3" Type="http://schemas.openxmlformats.org/officeDocument/2006/relationships/image" Target="../media/image1.png"/><Relationship Id="rId7" Type="http://schemas.openxmlformats.org/officeDocument/2006/relationships/hyperlink" Target="https://lookerstudio.google.com/reporting/0afeab01-4f5a-48ef-9bd1-4a03ba3332e7"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github.com/Nissarnnsa25/Final_Analytics_PerformanceKF.git" TargetMode="External"/><Relationship Id="rId5" Type="http://schemas.openxmlformats.org/officeDocument/2006/relationships/slide" Target="slide1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1" y="124239"/>
            <a:ext cx="9144001" cy="5143501"/>
          </a:xfrm>
          <a:prstGeom prst="rect">
            <a:avLst/>
          </a:prstGeom>
          <a:noFill/>
          <a:ln>
            <a:noFill/>
          </a:ln>
        </p:spPr>
      </p:pic>
      <p:pic>
        <p:nvPicPr>
          <p:cNvPr id="55" name="Google Shape;55;p1"/>
          <p:cNvPicPr preferRelativeResize="0"/>
          <p:nvPr/>
        </p:nvPicPr>
        <p:blipFill rotWithShape="1">
          <a:blip r:embed="rId4">
            <a:alphaModFix/>
          </a:blip>
          <a:srcRect/>
          <a:stretch/>
        </p:blipFill>
        <p:spPr>
          <a:xfrm>
            <a:off x="37402" y="149426"/>
            <a:ext cx="1676222" cy="800188"/>
          </a:xfrm>
          <a:prstGeom prst="rect">
            <a:avLst/>
          </a:prstGeom>
          <a:noFill/>
          <a:ln>
            <a:noFill/>
          </a:ln>
        </p:spPr>
      </p:pic>
      <p:sp>
        <p:nvSpPr>
          <p:cNvPr id="58" name="Google Shape;58;p1"/>
          <p:cNvSpPr/>
          <p:nvPr/>
        </p:nvSpPr>
        <p:spPr>
          <a:xfrm>
            <a:off x="6757125" y="-621925"/>
            <a:ext cx="3135000" cy="3051000"/>
          </a:xfrm>
          <a:prstGeom prst="ellipse">
            <a:avLst/>
          </a:prstGeom>
          <a:solidFill>
            <a:schemeClr val="accent4">
              <a:lumMod val="20000"/>
              <a:lumOff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
          <p:cNvSpPr txBox="1"/>
          <p:nvPr/>
        </p:nvSpPr>
        <p:spPr>
          <a:xfrm>
            <a:off x="1921778" y="143985"/>
            <a:ext cx="457800" cy="80018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4000" b="0" i="0" u="none" strike="noStrike" cap="none" dirty="0">
                <a:solidFill>
                  <a:schemeClr val="tx2"/>
                </a:solidFill>
                <a:latin typeface="Sitka Display Semibold" pitchFamily="2" charset="0"/>
                <a:ea typeface="Rubik SemiBold"/>
                <a:cs typeface="Rubik SemiBold"/>
                <a:sym typeface="Rubik SemiBold"/>
              </a:rPr>
              <a:t>X</a:t>
            </a:r>
            <a:endParaRPr sz="4000" b="0" i="0" u="none" strike="noStrike" cap="none" dirty="0">
              <a:solidFill>
                <a:schemeClr val="tx2"/>
              </a:solidFill>
              <a:latin typeface="Sitka Display Semibold" pitchFamily="2" charset="0"/>
              <a:ea typeface="Rubik SemiBold"/>
              <a:cs typeface="Rubik SemiBold"/>
              <a:sym typeface="Rubik SemiBold"/>
            </a:endParaRPr>
          </a:p>
        </p:txBody>
      </p:sp>
      <p:pic>
        <p:nvPicPr>
          <p:cNvPr id="61" name="Google Shape;61;p1"/>
          <p:cNvPicPr preferRelativeResize="0"/>
          <p:nvPr/>
        </p:nvPicPr>
        <p:blipFill>
          <a:blip r:embed="rId5">
            <a:alphaModFix/>
          </a:blip>
          <a:stretch>
            <a:fillRect/>
          </a:stretch>
        </p:blipFill>
        <p:spPr>
          <a:xfrm>
            <a:off x="2587732" y="236846"/>
            <a:ext cx="1581660" cy="569400"/>
          </a:xfrm>
          <a:prstGeom prst="rect">
            <a:avLst/>
          </a:prstGeom>
          <a:noFill/>
          <a:ln>
            <a:noFill/>
          </a:ln>
        </p:spPr>
      </p:pic>
      <p:pic>
        <p:nvPicPr>
          <p:cNvPr id="6" name="Picture 5">
            <a:extLst>
              <a:ext uri="{FF2B5EF4-FFF2-40B4-BE49-F238E27FC236}">
                <a16:creationId xmlns:a16="http://schemas.microsoft.com/office/drawing/2014/main" id="{6029F027-8B63-AA21-037A-9F2B1DB71D9B}"/>
              </a:ext>
            </a:extLst>
          </p:cNvPr>
          <p:cNvPicPr>
            <a:picLocks noChangeAspect="1"/>
          </p:cNvPicPr>
          <p:nvPr/>
        </p:nvPicPr>
        <p:blipFill>
          <a:blip r:embed="rId6"/>
          <a:stretch>
            <a:fillRect/>
          </a:stretch>
        </p:blipFill>
        <p:spPr>
          <a:xfrm>
            <a:off x="37402" y="-239486"/>
            <a:ext cx="6466234" cy="4762500"/>
          </a:xfrm>
          <a:prstGeom prst="rect">
            <a:avLst/>
          </a:prstGeom>
        </p:spPr>
      </p:pic>
      <p:sp>
        <p:nvSpPr>
          <p:cNvPr id="2" name="Google Shape;56;p1"/>
          <p:cNvSpPr txBox="1"/>
          <p:nvPr/>
        </p:nvSpPr>
        <p:spPr>
          <a:xfrm>
            <a:off x="154438" y="1372630"/>
            <a:ext cx="6838121" cy="1107965"/>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US" sz="3000" b="0" i="0" u="none" strike="noStrike" cap="none" dirty="0">
                <a:solidFill>
                  <a:schemeClr val="tx1"/>
                </a:solidFill>
                <a:latin typeface="Palatino Linotype" panose="02040502050505030304" pitchFamily="18" charset="0"/>
                <a:ea typeface="Rubik"/>
                <a:cs typeface="Rubik"/>
                <a:sym typeface="Rubik"/>
              </a:rPr>
              <a:t>Performance Analytics </a:t>
            </a:r>
          </a:p>
          <a:p>
            <a:pPr marL="0" marR="0" lvl="0" indent="0" algn="ctr" rtl="0">
              <a:lnSpc>
                <a:spcPct val="100000"/>
              </a:lnSpc>
              <a:spcBef>
                <a:spcPts val="0"/>
              </a:spcBef>
              <a:spcAft>
                <a:spcPts val="0"/>
              </a:spcAft>
              <a:buClr>
                <a:srgbClr val="000000"/>
              </a:buClr>
              <a:buSzPts val="4500"/>
              <a:buFont typeface="Arial"/>
              <a:buNone/>
            </a:pPr>
            <a:r>
              <a:rPr lang="en-US" sz="3000" b="0" i="0" u="none" strike="noStrike" cap="none" dirty="0">
                <a:solidFill>
                  <a:schemeClr val="tx1"/>
                </a:solidFill>
                <a:latin typeface="Palatino Linotype" panose="02040502050505030304" pitchFamily="18" charset="0"/>
                <a:ea typeface="Rubik"/>
                <a:cs typeface="Rubik"/>
                <a:sym typeface="Rubik"/>
              </a:rPr>
              <a:t>Kimia Farma Business Year 2020-2023</a:t>
            </a:r>
            <a:endParaRPr sz="3000" b="0" i="0" u="none" strike="noStrike" cap="none" dirty="0">
              <a:solidFill>
                <a:schemeClr val="tx1"/>
              </a:solidFill>
              <a:latin typeface="Palatino Linotype" panose="02040502050505030304" pitchFamily="18" charset="0"/>
              <a:ea typeface="Rubik"/>
              <a:cs typeface="Rubik"/>
              <a:sym typeface="Rubik"/>
            </a:endParaRPr>
          </a:p>
        </p:txBody>
      </p:sp>
      <p:sp>
        <p:nvSpPr>
          <p:cNvPr id="3" name="Google Shape;57;p1"/>
          <p:cNvSpPr txBox="1"/>
          <p:nvPr/>
        </p:nvSpPr>
        <p:spPr>
          <a:xfrm>
            <a:off x="154438" y="2813705"/>
            <a:ext cx="7289100" cy="5694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dirty="0">
                <a:solidFill>
                  <a:schemeClr val="tx1"/>
                </a:solidFill>
                <a:latin typeface="Rubik SemiBold"/>
                <a:ea typeface="Rubik SemiBold"/>
                <a:cs typeface="Rubik SemiBold"/>
                <a:sym typeface="Rubik SemiBold"/>
              </a:rPr>
              <a:t>Kimia Farma </a:t>
            </a:r>
            <a:r>
              <a:rPr lang="en" sz="2500" b="0" i="0" u="none" strike="noStrike" cap="none" dirty="0">
                <a:solidFill>
                  <a:schemeClr val="tx1"/>
                </a:solidFill>
                <a:latin typeface="Rubik SemiBold"/>
                <a:ea typeface="Rubik SemiBold"/>
                <a:cs typeface="Rubik SemiBold"/>
                <a:sym typeface="Rubik SemiBold"/>
              </a:rPr>
              <a:t>- </a:t>
            </a:r>
            <a:r>
              <a:rPr lang="en" sz="2500" dirty="0">
                <a:solidFill>
                  <a:schemeClr val="tx1"/>
                </a:solidFill>
                <a:latin typeface="Rubik SemiBold"/>
                <a:ea typeface="Rubik SemiBold"/>
                <a:cs typeface="Rubik SemiBold"/>
                <a:sym typeface="Rubik SemiBold"/>
              </a:rPr>
              <a:t>Big Data Analytics</a:t>
            </a:r>
            <a:endParaRPr sz="2500" b="0" i="0" u="none" strike="noStrike" cap="none" dirty="0">
              <a:solidFill>
                <a:schemeClr val="tx1"/>
              </a:solidFill>
              <a:latin typeface="Rubik SemiBold"/>
              <a:ea typeface="Rubik SemiBold"/>
              <a:cs typeface="Rubik SemiBold"/>
              <a:sym typeface="Rubik SemiBold"/>
            </a:endParaRPr>
          </a:p>
        </p:txBody>
      </p:sp>
      <p:sp>
        <p:nvSpPr>
          <p:cNvPr id="4" name="Google Shape;60;p1"/>
          <p:cNvSpPr txBox="1"/>
          <p:nvPr/>
        </p:nvSpPr>
        <p:spPr>
          <a:xfrm>
            <a:off x="517900" y="3699700"/>
            <a:ext cx="4392000" cy="9543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dirty="0">
                <a:solidFill>
                  <a:schemeClr val="tx1"/>
                </a:solidFill>
                <a:latin typeface="Rubik Light"/>
                <a:ea typeface="Rubik Light"/>
                <a:cs typeface="Rubik Light"/>
                <a:sym typeface="Rubik Light"/>
              </a:rPr>
              <a:t>Presented by</a:t>
            </a:r>
            <a:endParaRPr sz="2000" b="0" i="0" u="none" strike="noStrike" cap="none" dirty="0">
              <a:solidFill>
                <a:schemeClr val="tx1"/>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2000"/>
              <a:buFont typeface="Arial"/>
              <a:buNone/>
            </a:pPr>
            <a:r>
              <a:rPr lang="en" sz="3000" b="0" i="0" u="none" strike="noStrike" cap="none" dirty="0">
                <a:solidFill>
                  <a:schemeClr val="tx1"/>
                </a:solidFill>
                <a:latin typeface="Rubik Light"/>
                <a:ea typeface="Rubik Light"/>
                <a:cs typeface="Rubik Light"/>
                <a:sym typeface="Rubik Light"/>
              </a:rPr>
              <a:t>Maulida Choirunnisa</a:t>
            </a:r>
            <a:endParaRPr sz="3000" b="0" i="0" u="none" strike="noStrike" cap="none" dirty="0">
              <a:solidFill>
                <a:schemeClr val="tx1"/>
              </a:solidFill>
              <a:latin typeface="Rubik Light"/>
              <a:ea typeface="Rubik Light"/>
              <a:cs typeface="Rubik Light"/>
              <a:sym typeface="Rubik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141"/>
        <p:cNvGrpSpPr/>
        <p:nvPr/>
      </p:nvGrpSpPr>
      <p:grpSpPr>
        <a:xfrm>
          <a:off x="0" y="0"/>
          <a:ext cx="0" cy="0"/>
          <a:chOff x="0" y="0"/>
          <a:chExt cx="0" cy="0"/>
        </a:xfrm>
      </p:grpSpPr>
      <p:pic>
        <p:nvPicPr>
          <p:cNvPr id="142" name="Google Shape;142;g23ec2985a68_1_56"/>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3" name="Google Shape;143;g23ec2985a68_1_5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4" name="Google Shape;144;g23ec2985a68_1_56"/>
          <p:cNvSpPr txBox="1"/>
          <p:nvPr/>
        </p:nvSpPr>
        <p:spPr>
          <a:xfrm>
            <a:off x="254502" y="126625"/>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a:latin typeface="Rubik"/>
                <a:ea typeface="Rubik"/>
                <a:cs typeface="Rubik"/>
                <a:sym typeface="Rubik"/>
              </a:rPr>
              <a:t>Dashboard  Performance Analytics</a:t>
            </a:r>
            <a:endParaRPr sz="2700" b="1" i="0" u="none" strike="noStrike" cap="none">
              <a:solidFill>
                <a:srgbClr val="000000"/>
              </a:solidFill>
              <a:latin typeface="Rubik"/>
              <a:ea typeface="Rubik"/>
              <a:cs typeface="Rubik"/>
              <a:sym typeface="Rubik"/>
            </a:endParaRPr>
          </a:p>
        </p:txBody>
      </p:sp>
      <p:sp>
        <p:nvSpPr>
          <p:cNvPr id="145" name="Google Shape;145;g23ec2985a68_1_56"/>
          <p:cNvSpPr txBox="1"/>
          <p:nvPr/>
        </p:nvSpPr>
        <p:spPr>
          <a:xfrm>
            <a:off x="340500" y="588108"/>
            <a:ext cx="8463000" cy="530884"/>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5000"/>
              <a:buFont typeface="Arial"/>
              <a:buNone/>
            </a:pP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Berikut</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adalah</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hasil</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dashboard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dari</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analisis</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performance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kinerja</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PT.Kimia</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Farma 2020-2023</a:t>
            </a:r>
            <a:endParaRPr sz="1500" dirty="0">
              <a:latin typeface="Times New Roman" panose="02020603050405020304" pitchFamily="18" charset="0"/>
              <a:ea typeface="Rubik"/>
              <a:cs typeface="Times New Roman" panose="02020603050405020304" pitchFamily="18" charset="0"/>
              <a:sym typeface="Rubik"/>
            </a:endParaRPr>
          </a:p>
        </p:txBody>
      </p:sp>
      <p:pic>
        <p:nvPicPr>
          <p:cNvPr id="3" name="Picture 2">
            <a:extLst>
              <a:ext uri="{FF2B5EF4-FFF2-40B4-BE49-F238E27FC236}">
                <a16:creationId xmlns:a16="http://schemas.microsoft.com/office/drawing/2014/main" id="{D5F1B2FA-0526-E86E-DFD1-006EE28FF30A}"/>
              </a:ext>
            </a:extLst>
          </p:cNvPr>
          <p:cNvPicPr>
            <a:picLocks noChangeAspect="1"/>
          </p:cNvPicPr>
          <p:nvPr/>
        </p:nvPicPr>
        <p:blipFill>
          <a:blip r:embed="rId5"/>
          <a:stretch>
            <a:fillRect/>
          </a:stretch>
        </p:blipFill>
        <p:spPr>
          <a:xfrm>
            <a:off x="1436913" y="1052339"/>
            <a:ext cx="6201811" cy="396453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141">
          <a:extLst>
            <a:ext uri="{FF2B5EF4-FFF2-40B4-BE49-F238E27FC236}">
              <a16:creationId xmlns:a16="http://schemas.microsoft.com/office/drawing/2014/main" id="{FEE7F0FD-AEF8-B0D9-95B1-C81B1C138B2F}"/>
            </a:ext>
          </a:extLst>
        </p:cNvPr>
        <p:cNvGrpSpPr/>
        <p:nvPr/>
      </p:nvGrpSpPr>
      <p:grpSpPr>
        <a:xfrm>
          <a:off x="0" y="0"/>
          <a:ext cx="0" cy="0"/>
          <a:chOff x="0" y="0"/>
          <a:chExt cx="0" cy="0"/>
        </a:xfrm>
      </p:grpSpPr>
      <p:pic>
        <p:nvPicPr>
          <p:cNvPr id="142" name="Google Shape;142;g23ec2985a68_1_56">
            <a:extLst>
              <a:ext uri="{FF2B5EF4-FFF2-40B4-BE49-F238E27FC236}">
                <a16:creationId xmlns:a16="http://schemas.microsoft.com/office/drawing/2014/main" id="{A80535F9-5FCA-876C-1284-A91F5A0CA450}"/>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3" name="Google Shape;143;g23ec2985a68_1_56">
            <a:extLst>
              <a:ext uri="{FF2B5EF4-FFF2-40B4-BE49-F238E27FC236}">
                <a16:creationId xmlns:a16="http://schemas.microsoft.com/office/drawing/2014/main" id="{30D0C16A-5AC8-8348-2B63-6763940107B3}"/>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4" name="Google Shape;144;g23ec2985a68_1_56">
            <a:extLst>
              <a:ext uri="{FF2B5EF4-FFF2-40B4-BE49-F238E27FC236}">
                <a16:creationId xmlns:a16="http://schemas.microsoft.com/office/drawing/2014/main" id="{A0224DA0-1D57-A240-9CA9-11F6450F012B}"/>
              </a:ext>
            </a:extLst>
          </p:cNvPr>
          <p:cNvSpPr txBox="1"/>
          <p:nvPr/>
        </p:nvSpPr>
        <p:spPr>
          <a:xfrm>
            <a:off x="254502" y="456275"/>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57150" marR="0" lvl="0" algn="l" rtl="0">
              <a:lnSpc>
                <a:spcPct val="100000"/>
              </a:lnSpc>
              <a:spcBef>
                <a:spcPts val="0"/>
              </a:spcBef>
              <a:spcAft>
                <a:spcPts val="0"/>
              </a:spcAft>
              <a:buClr>
                <a:srgbClr val="000000"/>
              </a:buClr>
              <a:buSzPts val="2700"/>
            </a:pPr>
            <a:r>
              <a:rPr lang="en-US" sz="2700" b="1" i="0" u="none" strike="noStrike" cap="none" dirty="0">
                <a:solidFill>
                  <a:srgbClr val="000000"/>
                </a:solidFill>
                <a:latin typeface="Rubik"/>
                <a:ea typeface="Rubik"/>
                <a:cs typeface="Rubik"/>
                <a:sym typeface="Rubik"/>
              </a:rPr>
              <a:t>7. Hyperlink </a:t>
            </a:r>
            <a:endParaRPr sz="2700" b="1" i="0" u="none" strike="noStrike" cap="none" dirty="0">
              <a:solidFill>
                <a:srgbClr val="000000"/>
              </a:solidFill>
              <a:latin typeface="Rubik"/>
              <a:ea typeface="Rubik"/>
              <a:cs typeface="Rubik"/>
              <a:sym typeface="Rubik"/>
            </a:endParaRPr>
          </a:p>
        </p:txBody>
      </p:sp>
      <p:sp>
        <p:nvSpPr>
          <p:cNvPr id="145" name="Google Shape;145;g23ec2985a68_1_56">
            <a:hlinkClick r:id="rId5" action="ppaction://hlinksldjump"/>
            <a:extLst>
              <a:ext uri="{FF2B5EF4-FFF2-40B4-BE49-F238E27FC236}">
                <a16:creationId xmlns:a16="http://schemas.microsoft.com/office/drawing/2014/main" id="{CB805860-52F3-0C9F-B664-26F930F60B06}"/>
              </a:ext>
            </a:extLst>
          </p:cNvPr>
          <p:cNvSpPr txBox="1"/>
          <p:nvPr/>
        </p:nvSpPr>
        <p:spPr>
          <a:xfrm>
            <a:off x="487456" y="1153615"/>
            <a:ext cx="8316044" cy="2954625"/>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lvl="0" indent="0" algn="ctr" rtl="0">
              <a:lnSpc>
                <a:spcPct val="150000"/>
              </a:lnSpc>
              <a:spcBef>
                <a:spcPts val="0"/>
              </a:spcBef>
              <a:spcAft>
                <a:spcPts val="0"/>
              </a:spcAft>
              <a:buClr>
                <a:schemeClr val="dk1"/>
              </a:buClr>
              <a:buSzPts val="5000"/>
              <a:buFont typeface="Arial"/>
              <a:buNone/>
            </a:pPr>
            <a:r>
              <a:rPr lang="en-US" sz="2000" dirty="0">
                <a:solidFill>
                  <a:schemeClr val="dk1"/>
                </a:solidFill>
                <a:latin typeface="Times New Roman" panose="02020603050405020304" pitchFamily="18" charset="0"/>
                <a:ea typeface="Rubik"/>
                <a:cs typeface="Times New Roman" panose="02020603050405020304" pitchFamily="18" charset="0"/>
                <a:sym typeface="Rubik"/>
              </a:rPr>
              <a:t>Repository </a:t>
            </a:r>
            <a:r>
              <a:rPr lang="en-US" sz="2000" dirty="0" err="1">
                <a:solidFill>
                  <a:schemeClr val="dk1"/>
                </a:solidFill>
                <a:latin typeface="Times New Roman" panose="02020603050405020304" pitchFamily="18" charset="0"/>
                <a:ea typeface="Rubik"/>
                <a:cs typeface="Times New Roman" panose="02020603050405020304" pitchFamily="18" charset="0"/>
                <a:sym typeface="Rubik"/>
              </a:rPr>
              <a:t>Github</a:t>
            </a:r>
            <a:r>
              <a:rPr lang="en-US" sz="2000" dirty="0">
                <a:solidFill>
                  <a:schemeClr val="dk1"/>
                </a:solidFill>
                <a:latin typeface="Times New Roman" panose="02020603050405020304" pitchFamily="18" charset="0"/>
                <a:ea typeface="Rubik"/>
                <a:cs typeface="Times New Roman" panose="02020603050405020304" pitchFamily="18" charset="0"/>
                <a:sym typeface="Rubik"/>
              </a:rPr>
              <a:t>:</a:t>
            </a:r>
          </a:p>
          <a:p>
            <a:pPr marL="0" lvl="0" indent="0" algn="ctr" rtl="0">
              <a:lnSpc>
                <a:spcPct val="150000"/>
              </a:lnSpc>
              <a:spcBef>
                <a:spcPts val="0"/>
              </a:spcBef>
              <a:spcAft>
                <a:spcPts val="0"/>
              </a:spcAft>
              <a:buClr>
                <a:schemeClr val="dk1"/>
              </a:buClr>
              <a:buSzPts val="5000"/>
              <a:buFont typeface="Arial"/>
              <a:buNone/>
            </a:pPr>
            <a:r>
              <a:rPr lang="en-US" sz="2000" i="1" u="sng" dirty="0">
                <a:solidFill>
                  <a:schemeClr val="accent1">
                    <a:lumMod val="75000"/>
                  </a:schemeClr>
                </a:solidFill>
                <a:latin typeface="Times New Roman" panose="02020603050405020304" pitchFamily="18" charset="0"/>
                <a:ea typeface="Rubik"/>
                <a:cs typeface="Times New Roman" panose="02020603050405020304" pitchFamily="18" charset="0"/>
                <a:sym typeface="Rubik"/>
                <a:hlinkClick r:id="rId6">
                  <a:extLst>
                    <a:ext uri="{A12FA001-AC4F-418D-AE19-62706E023703}">
                      <ahyp:hlinkClr xmlns:ahyp="http://schemas.microsoft.com/office/drawing/2018/hyperlinkcolor" val="tx"/>
                    </a:ext>
                  </a:extLst>
                </a:hlinkClick>
              </a:rPr>
              <a:t>Klikhere</a:t>
            </a:r>
            <a:endParaRPr lang="en-US" sz="2000" i="1" u="sng" dirty="0">
              <a:solidFill>
                <a:schemeClr val="accent1">
                  <a:lumMod val="75000"/>
                </a:schemeClr>
              </a:solidFill>
              <a:latin typeface="Times New Roman" panose="02020603050405020304" pitchFamily="18" charset="0"/>
              <a:ea typeface="Rubik"/>
              <a:cs typeface="Times New Roman" panose="02020603050405020304" pitchFamily="18" charset="0"/>
              <a:sym typeface="Rubik"/>
            </a:endParaRPr>
          </a:p>
          <a:p>
            <a:pPr marL="0" lvl="0" indent="0" algn="ctr" rtl="0">
              <a:lnSpc>
                <a:spcPct val="150000"/>
              </a:lnSpc>
              <a:spcBef>
                <a:spcPts val="0"/>
              </a:spcBef>
              <a:spcAft>
                <a:spcPts val="0"/>
              </a:spcAft>
              <a:buClr>
                <a:schemeClr val="dk1"/>
              </a:buClr>
              <a:buSzPts val="5000"/>
              <a:buFont typeface="Arial"/>
              <a:buNone/>
            </a:pPr>
            <a:r>
              <a:rPr lang="en-US" sz="2000" dirty="0">
                <a:solidFill>
                  <a:schemeClr val="dk1"/>
                </a:solidFill>
                <a:latin typeface="Times New Roman" panose="02020603050405020304" pitchFamily="18" charset="0"/>
                <a:ea typeface="Rubik"/>
                <a:cs typeface="Times New Roman" panose="02020603050405020304" pitchFamily="18" charset="0"/>
                <a:sym typeface="Rubik"/>
              </a:rPr>
              <a:t>Dashboard Looker Studio:</a:t>
            </a:r>
          </a:p>
          <a:p>
            <a:pPr marL="0" lvl="0" indent="0" algn="ctr" rtl="0">
              <a:lnSpc>
                <a:spcPct val="150000"/>
              </a:lnSpc>
              <a:spcBef>
                <a:spcPts val="0"/>
              </a:spcBef>
              <a:spcAft>
                <a:spcPts val="0"/>
              </a:spcAft>
              <a:buClr>
                <a:schemeClr val="dk1"/>
              </a:buClr>
              <a:buSzPts val="5000"/>
              <a:buFont typeface="Arial"/>
              <a:buNone/>
            </a:pPr>
            <a:r>
              <a:rPr lang="en-US" sz="2000" i="1" dirty="0">
                <a:solidFill>
                  <a:schemeClr val="accent1">
                    <a:lumMod val="75000"/>
                  </a:schemeClr>
                </a:solidFill>
                <a:latin typeface="Times New Roman" panose="02020603050405020304" pitchFamily="18" charset="0"/>
                <a:ea typeface="Rubik"/>
                <a:cs typeface="Times New Roman" panose="02020603050405020304" pitchFamily="18" charset="0"/>
                <a:sym typeface="Rubik"/>
                <a:hlinkClick r:id="rId7">
                  <a:extLst>
                    <a:ext uri="{A12FA001-AC4F-418D-AE19-62706E023703}">
                      <ahyp:hlinkClr xmlns:ahyp="http://schemas.microsoft.com/office/drawing/2018/hyperlinkcolor" val="tx"/>
                    </a:ext>
                  </a:extLst>
                </a:hlinkClick>
              </a:rPr>
              <a:t>Klikhere</a:t>
            </a:r>
            <a:endParaRPr lang="en-US" sz="2000" i="1" dirty="0">
              <a:solidFill>
                <a:schemeClr val="accent1">
                  <a:lumMod val="75000"/>
                </a:schemeClr>
              </a:solidFill>
              <a:latin typeface="Times New Roman" panose="02020603050405020304" pitchFamily="18" charset="0"/>
              <a:ea typeface="Rubik"/>
              <a:cs typeface="Times New Roman" panose="02020603050405020304" pitchFamily="18" charset="0"/>
              <a:sym typeface="Rubik"/>
            </a:endParaRPr>
          </a:p>
          <a:p>
            <a:pPr marL="0" lvl="0" indent="0" algn="ctr" rtl="0">
              <a:lnSpc>
                <a:spcPct val="150000"/>
              </a:lnSpc>
              <a:spcBef>
                <a:spcPts val="0"/>
              </a:spcBef>
              <a:spcAft>
                <a:spcPts val="0"/>
              </a:spcAft>
              <a:buClr>
                <a:schemeClr val="dk1"/>
              </a:buClr>
              <a:buSzPts val="5000"/>
              <a:buFont typeface="Arial"/>
              <a:buNone/>
            </a:pPr>
            <a:r>
              <a:rPr lang="en-US" sz="2000" dirty="0">
                <a:solidFill>
                  <a:schemeClr val="dk1"/>
                </a:solidFill>
                <a:latin typeface="Times New Roman" panose="02020603050405020304" pitchFamily="18" charset="0"/>
                <a:ea typeface="Rubik"/>
                <a:cs typeface="Times New Roman" panose="02020603050405020304" pitchFamily="18" charset="0"/>
                <a:sym typeface="Rubik"/>
              </a:rPr>
              <a:t>Link </a:t>
            </a:r>
            <a:r>
              <a:rPr lang="en-US" sz="2000" dirty="0" err="1">
                <a:solidFill>
                  <a:schemeClr val="dk1"/>
                </a:solidFill>
                <a:latin typeface="Times New Roman" panose="02020603050405020304" pitchFamily="18" charset="0"/>
                <a:ea typeface="Rubik"/>
                <a:cs typeface="Times New Roman" panose="02020603050405020304" pitchFamily="18" charset="0"/>
                <a:sym typeface="Rubik"/>
              </a:rPr>
              <a:t>Youtube</a:t>
            </a:r>
            <a:r>
              <a:rPr lang="en-US" sz="2000" dirty="0">
                <a:solidFill>
                  <a:schemeClr val="dk1"/>
                </a:solidFill>
                <a:latin typeface="Times New Roman" panose="02020603050405020304" pitchFamily="18" charset="0"/>
                <a:ea typeface="Rubik"/>
                <a:cs typeface="Times New Roman" panose="02020603050405020304" pitchFamily="18" charset="0"/>
                <a:sym typeface="Rubik"/>
              </a:rPr>
              <a:t> Presentation: </a:t>
            </a:r>
          </a:p>
          <a:p>
            <a:pPr marL="0" lvl="0" indent="0" algn="ctr" rtl="0">
              <a:lnSpc>
                <a:spcPct val="150000"/>
              </a:lnSpc>
              <a:spcBef>
                <a:spcPts val="0"/>
              </a:spcBef>
              <a:spcAft>
                <a:spcPts val="0"/>
              </a:spcAft>
              <a:buClr>
                <a:schemeClr val="dk1"/>
              </a:buClr>
              <a:buSzPts val="5000"/>
              <a:buFont typeface="Arial"/>
              <a:buNone/>
            </a:pPr>
            <a:r>
              <a:rPr lang="en-US" sz="2000" i="1" u="sng" dirty="0">
                <a:solidFill>
                  <a:schemeClr val="accent1">
                    <a:lumMod val="75000"/>
                  </a:schemeClr>
                </a:solidFill>
                <a:latin typeface="Times New Roman" panose="02020603050405020304" pitchFamily="18" charset="0"/>
                <a:ea typeface="Rubik"/>
                <a:cs typeface="Times New Roman" panose="02020603050405020304" pitchFamily="18" charset="0"/>
                <a:sym typeface="Rubik"/>
                <a:hlinkClick r:id="rId8">
                  <a:extLst>
                    <a:ext uri="{A12FA001-AC4F-418D-AE19-62706E023703}">
                      <ahyp:hlinkClr xmlns:ahyp="http://schemas.microsoft.com/office/drawing/2018/hyperlinkcolor" val="tx"/>
                    </a:ext>
                  </a:extLst>
                </a:hlinkClick>
              </a:rPr>
              <a:t>Klikhere</a:t>
            </a:r>
            <a:endParaRPr sz="2000" i="1" u="sng" dirty="0">
              <a:solidFill>
                <a:schemeClr val="accent1">
                  <a:lumMod val="75000"/>
                </a:schemeClr>
              </a:solidFill>
              <a:latin typeface="Times New Roman" panose="02020603050405020304" pitchFamily="18" charset="0"/>
              <a:ea typeface="Rubik"/>
              <a:cs typeface="Times New Roman" panose="02020603050405020304" pitchFamily="18" charset="0"/>
              <a:sym typeface="Rubik"/>
            </a:endParaRPr>
          </a:p>
        </p:txBody>
      </p:sp>
    </p:spTree>
    <p:extLst>
      <p:ext uri="{BB962C8B-B14F-4D97-AF65-F5344CB8AC3E}">
        <p14:creationId xmlns:p14="http://schemas.microsoft.com/office/powerpoint/2010/main" val="2029164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49"/>
        <p:cNvGrpSpPr/>
        <p:nvPr/>
      </p:nvGrpSpPr>
      <p:grpSpPr>
        <a:xfrm>
          <a:off x="0" y="0"/>
          <a:ext cx="0" cy="0"/>
          <a:chOff x="0" y="0"/>
          <a:chExt cx="0" cy="0"/>
        </a:xfrm>
      </p:grpSpPr>
      <p:pic>
        <p:nvPicPr>
          <p:cNvPr id="150" name="Google Shape;150;p8"/>
          <p:cNvPicPr preferRelativeResize="0"/>
          <p:nvPr/>
        </p:nvPicPr>
        <p:blipFill rotWithShape="1">
          <a:blip r:embed="rId3">
            <a:alphaModFix amt="10000"/>
          </a:blip>
          <a:srcRect/>
          <a:stretch/>
        </p:blipFill>
        <p:spPr>
          <a:xfrm>
            <a:off x="0" y="-1"/>
            <a:ext cx="9144001" cy="5143501"/>
          </a:xfrm>
          <a:prstGeom prst="rect">
            <a:avLst/>
          </a:prstGeom>
          <a:solidFill>
            <a:schemeClr val="accent1">
              <a:lumMod val="40000"/>
              <a:lumOff val="60000"/>
            </a:schemeClr>
          </a:solidFill>
          <a:ln>
            <a:noFill/>
          </a:ln>
        </p:spPr>
      </p:pic>
      <p:pic>
        <p:nvPicPr>
          <p:cNvPr id="151" name="Google Shape;151;p8"/>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52" name="Google Shape;152;p8"/>
          <p:cNvSpPr txBox="1"/>
          <p:nvPr/>
        </p:nvSpPr>
        <p:spPr>
          <a:xfrm>
            <a:off x="1662054" y="1645936"/>
            <a:ext cx="6220992" cy="1415742"/>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 sz="8000" b="1" i="0" u="none" strike="noStrike" cap="none" dirty="0">
                <a:solidFill>
                  <a:schemeClr val="lt1"/>
                </a:solidFill>
                <a:latin typeface="Rubik"/>
                <a:ea typeface="Rubik"/>
                <a:cs typeface="Rubik"/>
                <a:sym typeface="Rubik"/>
              </a:rPr>
              <a:t>Thank You</a:t>
            </a:r>
            <a:endParaRPr sz="8000" b="0" i="0" u="none" strike="noStrike" cap="none" dirty="0">
              <a:solidFill>
                <a:schemeClr val="lt1"/>
              </a:solidFill>
              <a:latin typeface="Rubik"/>
              <a:ea typeface="Rubik"/>
              <a:cs typeface="Rubik"/>
              <a:sym typeface="Rubik"/>
            </a:endParaRPr>
          </a:p>
        </p:txBody>
      </p:sp>
      <p:sp>
        <p:nvSpPr>
          <p:cNvPr id="153" name="Google Shape;153;p8"/>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pic>
        <p:nvPicPr>
          <p:cNvPr id="2" name="Google Shape;61;p1">
            <a:extLst>
              <a:ext uri="{FF2B5EF4-FFF2-40B4-BE49-F238E27FC236}">
                <a16:creationId xmlns:a16="http://schemas.microsoft.com/office/drawing/2014/main" id="{5836B0B8-EC1B-737F-6C52-FF11BF6AE2AE}"/>
              </a:ext>
            </a:extLst>
          </p:cNvPr>
          <p:cNvPicPr preferRelativeResize="0"/>
          <p:nvPr/>
        </p:nvPicPr>
        <p:blipFill>
          <a:blip r:embed="rId5">
            <a:alphaModFix/>
          </a:blip>
          <a:stretch>
            <a:fillRect/>
          </a:stretch>
        </p:blipFill>
        <p:spPr>
          <a:xfrm>
            <a:off x="4996054" y="4187501"/>
            <a:ext cx="1581660" cy="56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3"/>
          <p:cNvPicPr preferRelativeResize="0"/>
          <p:nvPr/>
        </p:nvPicPr>
        <p:blipFill rotWithShape="1">
          <a:blip r:embed="rId3">
            <a:alphaModFix amt="10000"/>
          </a:blip>
          <a:srcRect/>
          <a:stretch/>
        </p:blipFill>
        <p:spPr>
          <a:xfrm>
            <a:off x="-1" y="11824"/>
            <a:ext cx="9144001" cy="5143501"/>
          </a:xfrm>
          <a:prstGeom prst="rect">
            <a:avLst/>
          </a:prstGeom>
          <a:solidFill>
            <a:schemeClr val="accent1">
              <a:lumMod val="40000"/>
              <a:lumOff val="60000"/>
            </a:schemeClr>
          </a:solidFill>
          <a:ln>
            <a:noFill/>
          </a:ln>
        </p:spPr>
      </p:pic>
      <p:pic>
        <p:nvPicPr>
          <p:cNvPr id="73" name="Google Shape;73;p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4" name="Google Shape;74;p3"/>
          <p:cNvSpPr/>
          <p:nvPr/>
        </p:nvSpPr>
        <p:spPr>
          <a:xfrm>
            <a:off x="-62600" y="-5006"/>
            <a:ext cx="4572000" cy="5167150"/>
          </a:xfrm>
          <a:prstGeom prst="rect">
            <a:avLst/>
          </a:prstGeom>
          <a:solidFill>
            <a:schemeClr val="accent4">
              <a:lumMod val="20000"/>
              <a:lumOff val="80000"/>
              <a:alpha val="4784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5" name="Google Shape;75;p3"/>
          <p:cNvSpPr/>
          <p:nvPr/>
        </p:nvSpPr>
        <p:spPr>
          <a:xfrm>
            <a:off x="1137548" y="291197"/>
            <a:ext cx="2431800" cy="3298800"/>
          </a:xfrm>
          <a:prstGeom prst="roundRect">
            <a:avLst>
              <a:gd name="adj"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ubik Medium"/>
                <a:ea typeface="Rubik Medium"/>
                <a:cs typeface="Rubik Medium"/>
                <a:sym typeface="Rubik Medium"/>
              </a:rPr>
              <a:t>Insert your photo here</a:t>
            </a:r>
            <a:endParaRPr sz="1400" b="0" i="0" u="none" strike="noStrike" cap="none">
              <a:solidFill>
                <a:srgbClr val="000000"/>
              </a:solidFill>
              <a:latin typeface="Rubik Medium"/>
              <a:ea typeface="Rubik Medium"/>
              <a:cs typeface="Rubik Medium"/>
              <a:sym typeface="Rubik Medium"/>
            </a:endParaRPr>
          </a:p>
        </p:txBody>
      </p:sp>
      <p:sp>
        <p:nvSpPr>
          <p:cNvPr id="76" name="Google Shape;76;p3"/>
          <p:cNvSpPr txBox="1"/>
          <p:nvPr/>
        </p:nvSpPr>
        <p:spPr>
          <a:xfrm>
            <a:off x="5105699" y="810394"/>
            <a:ext cx="3504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dirty="0">
                <a:latin typeface="Rubik SemiBold"/>
                <a:ea typeface="Rubik SemiBold"/>
                <a:cs typeface="Rubik SemiBold"/>
                <a:sym typeface="Rubik SemiBold"/>
              </a:rPr>
              <a:t>Maulida Choirunnisa</a:t>
            </a:r>
            <a:endParaRPr sz="2000" b="0" i="0" u="none" strike="noStrike" cap="none" dirty="0">
              <a:solidFill>
                <a:srgbClr val="000000"/>
              </a:solidFill>
              <a:latin typeface="Rubik SemiBold"/>
              <a:ea typeface="Rubik SemiBold"/>
              <a:cs typeface="Rubik SemiBold"/>
              <a:sym typeface="Rubik SemiBold"/>
            </a:endParaRPr>
          </a:p>
        </p:txBody>
      </p:sp>
      <p:sp>
        <p:nvSpPr>
          <p:cNvPr id="78" name="Google Shape;78;p3"/>
          <p:cNvSpPr txBox="1"/>
          <p:nvPr/>
        </p:nvSpPr>
        <p:spPr>
          <a:xfrm>
            <a:off x="4738637" y="1231274"/>
            <a:ext cx="4238724" cy="80018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dirty="0">
                <a:solidFill>
                  <a:srgbClr val="019FAB"/>
                </a:solidFill>
                <a:latin typeface="Rubik SemiBold"/>
                <a:ea typeface="Rubik SemiBold"/>
                <a:cs typeface="Rubik SemiBold"/>
                <a:sym typeface="Rubik SemiBold"/>
              </a:rPr>
              <a:t>Bachelor Degree of Informatics Engineering</a:t>
            </a:r>
            <a:endParaRPr sz="2000" b="0" i="0" u="none" strike="noStrike" cap="none" dirty="0">
              <a:solidFill>
                <a:srgbClr val="019FAB"/>
              </a:solidFill>
              <a:latin typeface="Rubik SemiBold"/>
              <a:ea typeface="Rubik SemiBold"/>
              <a:cs typeface="Rubik SemiBold"/>
              <a:sym typeface="Rubik SemiBold"/>
            </a:endParaRPr>
          </a:p>
        </p:txBody>
      </p:sp>
      <p:sp>
        <p:nvSpPr>
          <p:cNvPr id="79" name="Google Shape;79;p3"/>
          <p:cNvSpPr txBox="1"/>
          <p:nvPr/>
        </p:nvSpPr>
        <p:spPr>
          <a:xfrm>
            <a:off x="5105699" y="1888226"/>
            <a:ext cx="3871662" cy="2954625"/>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 sz="1200" dirty="0">
                <a:latin typeface="Rubik Medium"/>
                <a:ea typeface="Rubik Medium"/>
                <a:cs typeface="Rubik Medium"/>
                <a:sym typeface="Rubik Medium"/>
              </a:rPr>
              <a:t>Hello Data Entusiast…</a:t>
            </a:r>
          </a:p>
          <a:p>
            <a:pPr marL="0" marR="0" lvl="0" indent="0" rtl="0">
              <a:lnSpc>
                <a:spcPct val="150000"/>
              </a:lnSpc>
              <a:spcBef>
                <a:spcPts val="0"/>
              </a:spcBef>
              <a:spcAft>
                <a:spcPts val="0"/>
              </a:spcAft>
              <a:buClr>
                <a:srgbClr val="000000"/>
              </a:buClr>
              <a:buSzPts val="2000"/>
              <a:buFont typeface="Arial"/>
              <a:buNone/>
            </a:pPr>
            <a:r>
              <a:rPr lang="en" sz="1200" dirty="0">
                <a:latin typeface="Rubik Medium"/>
                <a:ea typeface="Rubik Medium"/>
                <a:cs typeface="Rubik Medium"/>
                <a:sym typeface="Rubik Medium"/>
              </a:rPr>
              <a:t>Saya Nissa sebagai mahasiswa semester 3 yang berkuliah di Sekolah Tinggi Teknologi Informasi NIIT yang memiliki minat untuk belajar serta terjun pada karier IT berfokus pada bidang Data. Berfokus pada kemampuan skill Data Cleaning, saya memiliki tujuan untuk terus belajar Data Analyts pada jobdesk yang berbeda. Tujuan mengikuti program ini adalah menguji kemampuan saya dalam membuat hasil dashboard yang interaktif. </a:t>
            </a:r>
          </a:p>
        </p:txBody>
      </p:sp>
      <p:sp>
        <p:nvSpPr>
          <p:cNvPr id="80" name="Google Shape;80;p3"/>
          <p:cNvSpPr txBox="1"/>
          <p:nvPr/>
        </p:nvSpPr>
        <p:spPr>
          <a:xfrm>
            <a:off x="952320" y="3769575"/>
            <a:ext cx="2460575"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u="none" strike="noStrike" cap="none" dirty="0">
                <a:solidFill>
                  <a:srgbClr val="000000"/>
                </a:solidFill>
                <a:latin typeface="Rubik Medium"/>
                <a:ea typeface="Rubik Medium"/>
                <a:cs typeface="Rubik Medium"/>
                <a:sym typeface="Rubik Medium"/>
              </a:rPr>
              <a:t>South Jakarta, DKI Jakarta</a:t>
            </a:r>
            <a:endParaRPr sz="1200" u="none" strike="noStrike" cap="none" dirty="0">
              <a:solidFill>
                <a:srgbClr val="000000"/>
              </a:solidFill>
              <a:latin typeface="Rubik Medium"/>
              <a:ea typeface="Rubik Medium"/>
              <a:cs typeface="Rubik Medium"/>
              <a:sym typeface="Rubik Medium"/>
            </a:endParaRPr>
          </a:p>
        </p:txBody>
      </p:sp>
      <p:pic>
        <p:nvPicPr>
          <p:cNvPr id="81" name="Google Shape;81;p3"/>
          <p:cNvPicPr preferRelativeResize="0"/>
          <p:nvPr/>
        </p:nvPicPr>
        <p:blipFill>
          <a:blip r:embed="rId5">
            <a:alphaModFix/>
          </a:blip>
          <a:stretch>
            <a:fillRect/>
          </a:stretch>
        </p:blipFill>
        <p:spPr>
          <a:xfrm>
            <a:off x="343303" y="4657127"/>
            <a:ext cx="369300" cy="369300"/>
          </a:xfrm>
          <a:prstGeom prst="rect">
            <a:avLst/>
          </a:prstGeom>
          <a:noFill/>
          <a:ln>
            <a:noFill/>
          </a:ln>
        </p:spPr>
      </p:pic>
      <p:pic>
        <p:nvPicPr>
          <p:cNvPr id="82" name="Google Shape;82;p3"/>
          <p:cNvPicPr preferRelativeResize="0"/>
          <p:nvPr/>
        </p:nvPicPr>
        <p:blipFill>
          <a:blip r:embed="rId6">
            <a:alphaModFix/>
          </a:blip>
          <a:stretch>
            <a:fillRect/>
          </a:stretch>
        </p:blipFill>
        <p:spPr>
          <a:xfrm>
            <a:off x="352891" y="3769655"/>
            <a:ext cx="400201" cy="400201"/>
          </a:xfrm>
          <a:prstGeom prst="rect">
            <a:avLst/>
          </a:prstGeom>
          <a:noFill/>
          <a:ln>
            <a:noFill/>
          </a:ln>
        </p:spPr>
      </p:pic>
      <p:pic>
        <p:nvPicPr>
          <p:cNvPr id="83" name="Google Shape;83;p3"/>
          <p:cNvPicPr preferRelativeResize="0"/>
          <p:nvPr/>
        </p:nvPicPr>
        <p:blipFill>
          <a:blip r:embed="rId7">
            <a:alphaModFix/>
          </a:blip>
          <a:stretch>
            <a:fillRect/>
          </a:stretch>
        </p:blipFill>
        <p:spPr>
          <a:xfrm>
            <a:off x="368341" y="4292436"/>
            <a:ext cx="369300" cy="263511"/>
          </a:xfrm>
          <a:prstGeom prst="rect">
            <a:avLst/>
          </a:prstGeom>
          <a:noFill/>
          <a:ln>
            <a:noFill/>
          </a:ln>
        </p:spPr>
      </p:pic>
      <p:sp>
        <p:nvSpPr>
          <p:cNvPr id="84" name="Google Shape;84;p3"/>
          <p:cNvSpPr txBox="1"/>
          <p:nvPr/>
        </p:nvSpPr>
        <p:spPr>
          <a:xfrm>
            <a:off x="992412" y="4624292"/>
            <a:ext cx="3504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dirty="0">
                <a:latin typeface="Rubik Medium"/>
                <a:ea typeface="Rubik Medium"/>
                <a:cs typeface="Rubik Medium"/>
                <a:sym typeface="Rubik Medium"/>
              </a:rPr>
              <a:t>&lt;Insert your LinkedIn account&gt;</a:t>
            </a:r>
            <a:endParaRPr sz="1200" u="none" strike="noStrike" cap="none" dirty="0">
              <a:solidFill>
                <a:srgbClr val="000000"/>
              </a:solidFill>
              <a:latin typeface="Rubik Medium"/>
              <a:ea typeface="Rubik Medium"/>
              <a:cs typeface="Rubik Medium"/>
              <a:sym typeface="Rubik Medium"/>
            </a:endParaRPr>
          </a:p>
        </p:txBody>
      </p:sp>
      <p:sp>
        <p:nvSpPr>
          <p:cNvPr id="85" name="Google Shape;85;p3"/>
          <p:cNvSpPr txBox="1"/>
          <p:nvPr/>
        </p:nvSpPr>
        <p:spPr>
          <a:xfrm>
            <a:off x="972366" y="4188185"/>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dirty="0">
                <a:latin typeface="Rubik Medium"/>
                <a:ea typeface="Rubik Medium"/>
                <a:cs typeface="Rubik Medium"/>
                <a:sym typeface="Rubik Medium"/>
              </a:rPr>
              <a:t>nissarnnsa25@gamil.com</a:t>
            </a:r>
            <a:endParaRPr sz="1200" u="none" strike="noStrike" cap="none" dirty="0">
              <a:solidFill>
                <a:srgbClr val="000000"/>
              </a:solidFill>
              <a:latin typeface="Rubik Medium"/>
              <a:ea typeface="Rubik Medium"/>
              <a:cs typeface="Rubik Medium"/>
              <a:sym typeface="Rubik Medium"/>
            </a:endParaRPr>
          </a:p>
        </p:txBody>
      </p:sp>
      <p:pic>
        <p:nvPicPr>
          <p:cNvPr id="3" name="Picture 2">
            <a:extLst>
              <a:ext uri="{FF2B5EF4-FFF2-40B4-BE49-F238E27FC236}">
                <a16:creationId xmlns:a16="http://schemas.microsoft.com/office/drawing/2014/main" id="{59D653CC-32B7-E2B6-6C87-13807C861FF0}"/>
              </a:ext>
            </a:extLst>
          </p:cNvPr>
          <p:cNvPicPr>
            <a:picLocks noChangeAspect="1"/>
          </p:cNvPicPr>
          <p:nvPr/>
        </p:nvPicPr>
        <p:blipFill>
          <a:blip r:embed="rId8"/>
          <a:srcRect t="5845" b="-303"/>
          <a:stretch/>
        </p:blipFill>
        <p:spPr>
          <a:xfrm>
            <a:off x="895111" y="303733"/>
            <a:ext cx="2684705" cy="3298800"/>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98"/>
        <p:cNvGrpSpPr/>
        <p:nvPr/>
      </p:nvGrpSpPr>
      <p:grpSpPr>
        <a:xfrm>
          <a:off x="0" y="0"/>
          <a:ext cx="0" cy="0"/>
          <a:chOff x="0" y="0"/>
          <a:chExt cx="0" cy="0"/>
        </a:xfrm>
      </p:grpSpPr>
      <p:pic>
        <p:nvPicPr>
          <p:cNvPr id="99" name="Google Shape;99;p4"/>
          <p:cNvPicPr preferRelativeResize="0"/>
          <p:nvPr/>
        </p:nvPicPr>
        <p:blipFill rotWithShape="1">
          <a:blip r:embed="rId3">
            <a:alphaModFix amt="10000"/>
          </a:blip>
          <a:srcRect/>
          <a:stretch/>
        </p:blipFill>
        <p:spPr>
          <a:xfrm>
            <a:off x="0" y="12887"/>
            <a:ext cx="9144001" cy="5143501"/>
          </a:xfrm>
          <a:prstGeom prst="rect">
            <a:avLst/>
          </a:prstGeom>
          <a:noFill/>
          <a:ln>
            <a:noFill/>
          </a:ln>
        </p:spPr>
      </p:pic>
      <p:pic>
        <p:nvPicPr>
          <p:cNvPr id="100" name="Google Shape;100;p4"/>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1" name="Google Shape;101;p4"/>
          <p:cNvSpPr txBox="1"/>
          <p:nvPr/>
        </p:nvSpPr>
        <p:spPr>
          <a:xfrm>
            <a:off x="152720" y="1243065"/>
            <a:ext cx="8991280" cy="1458831"/>
          </a:xfrm>
          <a:prstGeom prst="rect">
            <a:avLst/>
          </a:prstGeom>
          <a:noFill/>
          <a:ln>
            <a:noFill/>
          </a:ln>
        </p:spPr>
        <p:txBody>
          <a:bodyPr spcFirstLastPara="1" wrap="square" lIns="91425" tIns="91425" rIns="91425" bIns="91425" anchor="t" anchorCtr="0">
            <a:spAutoFit/>
          </a:bodyPr>
          <a:lstStyle/>
          <a:p>
            <a:pPr marL="342900" marR="0" lvl="0" indent="-342900" rtl="0">
              <a:lnSpc>
                <a:spcPct val="115000"/>
              </a:lnSpc>
              <a:spcBef>
                <a:spcPts val="0"/>
              </a:spcBef>
              <a:spcAft>
                <a:spcPts val="0"/>
              </a:spcAft>
              <a:buClr>
                <a:schemeClr val="dk1"/>
              </a:buClr>
              <a:buSzPts val="1100"/>
              <a:buFont typeface="Wingdings" panose="05000000000000000000" pitchFamily="2" charset="2"/>
              <a:buChar char="ü"/>
            </a:pPr>
            <a:r>
              <a:rPr lang="en-US" sz="24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Data Science Fundamental – </a:t>
            </a:r>
            <a:r>
              <a:rPr lang="en-US" sz="2400" b="0" i="0" u="none" strike="noStrike" cap="none" dirty="0" err="1">
                <a:solidFill>
                  <a:srgbClr val="000000"/>
                </a:solidFill>
                <a:latin typeface="Times New Roman" panose="02020603050405020304" pitchFamily="18" charset="0"/>
                <a:ea typeface="Rubik"/>
                <a:cs typeface="Times New Roman" panose="02020603050405020304" pitchFamily="18" charset="0"/>
                <a:sym typeface="Rubik"/>
              </a:rPr>
              <a:t>Dqlab</a:t>
            </a:r>
            <a:r>
              <a:rPr lang="en-US" sz="24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 (November 2023 – </a:t>
            </a:r>
            <a:r>
              <a:rPr lang="en-US" sz="2400" b="0" i="0" u="none" strike="noStrike" cap="none" dirty="0" err="1">
                <a:solidFill>
                  <a:srgbClr val="000000"/>
                </a:solidFill>
                <a:latin typeface="Times New Roman" panose="02020603050405020304" pitchFamily="18" charset="0"/>
                <a:ea typeface="Rubik"/>
                <a:cs typeface="Times New Roman" panose="02020603050405020304" pitchFamily="18" charset="0"/>
                <a:sym typeface="Rubik"/>
              </a:rPr>
              <a:t>Desember</a:t>
            </a:r>
            <a:r>
              <a:rPr lang="en-US" sz="24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 2023)</a:t>
            </a:r>
          </a:p>
          <a:p>
            <a:pPr marL="342900" marR="0" lvl="0" indent="-342900" rtl="0">
              <a:lnSpc>
                <a:spcPct val="115000"/>
              </a:lnSpc>
              <a:spcBef>
                <a:spcPts val="0"/>
              </a:spcBef>
              <a:spcAft>
                <a:spcPts val="0"/>
              </a:spcAft>
              <a:buClr>
                <a:schemeClr val="dk1"/>
              </a:buClr>
              <a:buSzPts val="1100"/>
              <a:buFont typeface="Wingdings" panose="05000000000000000000" pitchFamily="2" charset="2"/>
              <a:buChar char="ü"/>
            </a:pPr>
            <a:r>
              <a:rPr lang="en-US" sz="2400" dirty="0">
                <a:latin typeface="Times New Roman" panose="02020603050405020304" pitchFamily="18" charset="0"/>
                <a:ea typeface="Rubik"/>
                <a:cs typeface="Times New Roman" panose="02020603050405020304" pitchFamily="18" charset="0"/>
                <a:sym typeface="Rubik"/>
              </a:rPr>
              <a:t>Data </a:t>
            </a:r>
            <a:r>
              <a:rPr lang="en-US" sz="2400" dirty="0" err="1">
                <a:latin typeface="Times New Roman" panose="02020603050405020304" pitchFamily="18" charset="0"/>
                <a:ea typeface="Rubik"/>
                <a:cs typeface="Times New Roman" panose="02020603050405020304" pitchFamily="18" charset="0"/>
                <a:sym typeface="Rubik"/>
              </a:rPr>
              <a:t>analyts</a:t>
            </a:r>
            <a:r>
              <a:rPr lang="en-US" sz="2400" dirty="0">
                <a:latin typeface="Times New Roman" panose="02020603050405020304" pitchFamily="18" charset="0"/>
                <a:ea typeface="Rubik"/>
                <a:cs typeface="Times New Roman" panose="02020603050405020304" pitchFamily="18" charset="0"/>
                <a:sym typeface="Rubik"/>
              </a:rPr>
              <a:t> – </a:t>
            </a:r>
            <a:r>
              <a:rPr lang="en-US" sz="2400" dirty="0" err="1">
                <a:latin typeface="Times New Roman" panose="02020603050405020304" pitchFamily="18" charset="0"/>
                <a:ea typeface="Rubik"/>
                <a:cs typeface="Times New Roman" panose="02020603050405020304" pitchFamily="18" charset="0"/>
                <a:sym typeface="Rubik"/>
              </a:rPr>
              <a:t>Smartpath</a:t>
            </a:r>
            <a:r>
              <a:rPr lang="en-US" sz="2400" dirty="0">
                <a:latin typeface="Times New Roman" panose="02020603050405020304" pitchFamily="18" charset="0"/>
                <a:ea typeface="Rubik"/>
                <a:cs typeface="Times New Roman" panose="02020603050405020304" pitchFamily="18" charset="0"/>
                <a:sym typeface="Rubik"/>
              </a:rPr>
              <a:t> ( November 2024 – </a:t>
            </a:r>
            <a:r>
              <a:rPr lang="en-US" sz="2400" dirty="0" err="1">
                <a:latin typeface="Times New Roman" panose="02020603050405020304" pitchFamily="18" charset="0"/>
                <a:ea typeface="Rubik"/>
                <a:cs typeface="Times New Roman" panose="02020603050405020304" pitchFamily="18" charset="0"/>
                <a:sym typeface="Rubik"/>
              </a:rPr>
              <a:t>Februari</a:t>
            </a:r>
            <a:r>
              <a:rPr lang="en-US" sz="2400">
                <a:latin typeface="Times New Roman" panose="02020603050405020304" pitchFamily="18" charset="0"/>
                <a:ea typeface="Rubik"/>
                <a:cs typeface="Times New Roman" panose="02020603050405020304" pitchFamily="18" charset="0"/>
                <a:sym typeface="Rubik"/>
              </a:rPr>
              <a:t> 2025)</a:t>
            </a:r>
            <a:endParaRPr sz="24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endParaRPr>
          </a:p>
        </p:txBody>
      </p:sp>
      <p:sp>
        <p:nvSpPr>
          <p:cNvPr id="102" name="Google Shape;102;p4"/>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dirty="0">
                <a:latin typeface="Rubik"/>
                <a:ea typeface="Rubik"/>
                <a:cs typeface="Rubik"/>
                <a:sym typeface="Rubik"/>
              </a:rPr>
              <a:t>Certified </a:t>
            </a:r>
            <a:r>
              <a:rPr lang="en" sz="3000" b="1" dirty="0">
                <a:solidFill>
                  <a:schemeClr val="accent5"/>
                </a:solidFill>
                <a:latin typeface="Rubik"/>
                <a:ea typeface="Rubik"/>
                <a:cs typeface="Rubik"/>
                <a:sym typeface="Rubik"/>
              </a:rPr>
              <a:t>Course</a:t>
            </a:r>
            <a:endParaRPr sz="3000" b="1" i="0" u="none" strike="noStrike" cap="none" dirty="0">
              <a:solidFill>
                <a:schemeClr val="accent5"/>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98">
          <a:extLst>
            <a:ext uri="{FF2B5EF4-FFF2-40B4-BE49-F238E27FC236}">
              <a16:creationId xmlns:a16="http://schemas.microsoft.com/office/drawing/2014/main" id="{A78F1EA6-D27E-E660-FCAE-16A8390EF0EB}"/>
            </a:ext>
          </a:extLst>
        </p:cNvPr>
        <p:cNvGrpSpPr/>
        <p:nvPr/>
      </p:nvGrpSpPr>
      <p:grpSpPr>
        <a:xfrm>
          <a:off x="0" y="0"/>
          <a:ext cx="0" cy="0"/>
          <a:chOff x="0" y="0"/>
          <a:chExt cx="0" cy="0"/>
        </a:xfrm>
      </p:grpSpPr>
      <p:pic>
        <p:nvPicPr>
          <p:cNvPr id="99" name="Google Shape;99;p4">
            <a:extLst>
              <a:ext uri="{FF2B5EF4-FFF2-40B4-BE49-F238E27FC236}">
                <a16:creationId xmlns:a16="http://schemas.microsoft.com/office/drawing/2014/main" id="{EA88B7FD-3218-054E-365C-1EC84724F672}"/>
              </a:ext>
            </a:extLst>
          </p:cNvPr>
          <p:cNvPicPr preferRelativeResize="0"/>
          <p:nvPr/>
        </p:nvPicPr>
        <p:blipFill rotWithShape="1">
          <a:blip r:embed="rId3">
            <a:alphaModFix amt="10000"/>
          </a:blip>
          <a:srcRect/>
          <a:stretch/>
        </p:blipFill>
        <p:spPr>
          <a:xfrm>
            <a:off x="-2" y="-30352"/>
            <a:ext cx="9144001" cy="5143501"/>
          </a:xfrm>
          <a:prstGeom prst="rect">
            <a:avLst/>
          </a:prstGeom>
          <a:noFill/>
          <a:ln>
            <a:noFill/>
          </a:ln>
        </p:spPr>
      </p:pic>
      <p:pic>
        <p:nvPicPr>
          <p:cNvPr id="100" name="Google Shape;100;p4">
            <a:extLst>
              <a:ext uri="{FF2B5EF4-FFF2-40B4-BE49-F238E27FC236}">
                <a16:creationId xmlns:a16="http://schemas.microsoft.com/office/drawing/2014/main" id="{A3EE7130-C291-ADD1-1F52-722B52E80AD5}"/>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1" name="Google Shape;101;p4">
            <a:extLst>
              <a:ext uri="{FF2B5EF4-FFF2-40B4-BE49-F238E27FC236}">
                <a16:creationId xmlns:a16="http://schemas.microsoft.com/office/drawing/2014/main" id="{43765204-D08C-CF94-A579-36B0DA829614}"/>
              </a:ext>
            </a:extLst>
          </p:cNvPr>
          <p:cNvSpPr txBox="1"/>
          <p:nvPr/>
        </p:nvSpPr>
        <p:spPr>
          <a:xfrm>
            <a:off x="332336" y="2999390"/>
            <a:ext cx="8248329" cy="2095928"/>
          </a:xfrm>
          <a:prstGeom prst="rect">
            <a:avLst/>
          </a:prstGeom>
          <a:noFill/>
          <a:ln>
            <a:noFill/>
          </a:ln>
        </p:spPr>
        <p:txBody>
          <a:bodyPr spcFirstLastPara="1" wrap="square" lIns="91425" tIns="91425" rIns="91425" bIns="91425" anchor="t" anchorCtr="0">
            <a:spAutoFit/>
          </a:bodyPr>
          <a:lstStyle/>
          <a:p>
            <a:pPr algn="just">
              <a:lnSpc>
                <a:spcPct val="115000"/>
              </a:lnSpc>
              <a:buClr>
                <a:schemeClr val="dk1"/>
              </a:buClr>
              <a:buSzPts val="1100"/>
            </a:pPr>
            <a:r>
              <a:rPr lang="en-US" sz="1600" dirty="0">
                <a:latin typeface="Times New Roman" panose="02020603050405020304" pitchFamily="18" charset="0"/>
                <a:cs typeface="Times New Roman" panose="02020603050405020304" pitchFamily="18" charset="0"/>
              </a:rPr>
              <a:t>Kimia Farma </a:t>
            </a:r>
            <a:r>
              <a:rPr lang="en-US" sz="1600" dirty="0" err="1">
                <a:latin typeface="Times New Roman" panose="02020603050405020304" pitchFamily="18" charset="0"/>
                <a:cs typeface="Times New Roman" panose="02020603050405020304" pitchFamily="18" charset="0"/>
              </a:rPr>
              <a:t>adalah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perusahaan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farmasi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milik</a:t>
            </a:r>
            <a:r>
              <a:rPr lang="en-US" sz="1600" dirty="0">
                <a:latin typeface="Times New Roman" panose="02020603050405020304" pitchFamily="18" charset="0"/>
                <a:cs typeface="Times New Roman" panose="02020603050405020304" pitchFamily="18" charset="0"/>
              </a:rPr>
              <a:t> negara (BUMN) di Indonesia yang </a:t>
            </a:r>
            <a:r>
              <a:rPr lang="en-US" sz="1600" dirty="0" err="1">
                <a:latin typeface="Times New Roman" panose="02020603050405020304" pitchFamily="18" charset="0"/>
                <a:cs typeface="Times New Roman" panose="02020603050405020304" pitchFamily="18" charset="0"/>
              </a:rPr>
              <a:t>bergerak</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dalam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produksi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distribusi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serta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penjualan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produk</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farmasi</a:t>
            </a:r>
            <a:r>
              <a:rPr lang="en-US" sz="1600" dirty="0">
                <a:latin typeface="Times New Roman" panose="02020603050405020304" pitchFamily="18" charset="0"/>
                <a:cs typeface="Times New Roman" panose="02020603050405020304" pitchFamily="18" charset="0"/>
              </a:rPr>
              <a:t> dan </a:t>
            </a:r>
            <a:r>
              <a:rPr lang="en-US" sz="1600" dirty="0" err="1">
                <a:latin typeface="Times New Roman" panose="02020603050405020304" pitchFamily="18" charset="0"/>
                <a:cs typeface="Times New Roman" panose="02020603050405020304" pitchFamily="18" charset="0"/>
              </a:rPr>
              <a:t>layanan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kesehatan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Berdiri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sejak</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tahun</a:t>
            </a:r>
            <a:r>
              <a:rPr lang="en-US" sz="1600" dirty="0">
                <a:latin typeface="Times New Roman" panose="02020603050405020304" pitchFamily="18" charset="0"/>
                <a:cs typeface="Times New Roman" panose="02020603050405020304" pitchFamily="18" charset="0"/>
              </a:rPr>
              <a:t> 1817, </a:t>
            </a:r>
            <a:r>
              <a:rPr lang="en-US" sz="1600" dirty="0" err="1">
                <a:latin typeface="Times New Roman" panose="02020603050405020304" pitchFamily="18" charset="0"/>
                <a:cs typeface="Times New Roman" panose="02020603050405020304" pitchFamily="18" charset="0"/>
              </a:rPr>
              <a:t>perusahaan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ini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menjadi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pelopor</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industri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farmasi</a:t>
            </a:r>
            <a:r>
              <a:rPr lang="en-US" sz="1600" dirty="0">
                <a:latin typeface="Times New Roman" panose="02020603050405020304" pitchFamily="18" charset="0"/>
                <a:cs typeface="Times New Roman" panose="02020603050405020304" pitchFamily="18" charset="0"/>
              </a:rPr>
              <a:t> di Indonesia. </a:t>
            </a:r>
            <a:r>
              <a:rPr lang="en-US" sz="1600" dirty="0" err="1">
                <a:latin typeface="Times New Roman" panose="02020603050405020304" pitchFamily="18" charset="0"/>
                <a:cs typeface="Times New Roman" panose="02020603050405020304" pitchFamily="18" charset="0"/>
              </a:rPr>
              <a:t>Saat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ini</a:t>
            </a:r>
            <a:r>
              <a:rPr lang="en-US" sz="1600" dirty="0">
                <a:latin typeface="Times New Roman" panose="02020603050405020304" pitchFamily="18" charset="0"/>
                <a:cs typeface="Times New Roman" panose="02020603050405020304" pitchFamily="18" charset="0"/>
              </a:rPr>
              <a:t>, Kimia Farma </a:t>
            </a:r>
            <a:r>
              <a:rPr lang="en-US" sz="1600" dirty="0" err="1">
                <a:latin typeface="Times New Roman" panose="02020603050405020304" pitchFamily="18" charset="0"/>
                <a:cs typeface="Times New Roman" panose="02020603050405020304" pitchFamily="18" charset="0"/>
              </a:rPr>
              <a:t>mengoperasikan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berbagai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fasilitas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termasuk</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pabrik</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obat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jaringan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apotek</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klinik</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kesehatan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serta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laboratorium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diagnostik</a:t>
            </a:r>
            <a:r>
              <a:rPr lang="en-US" sz="1600" dirty="0">
                <a:latin typeface="Times New Roman" panose="02020603050405020304" pitchFamily="18" charset="0"/>
                <a:cs typeface="Times New Roman" panose="02020603050405020304" pitchFamily="18" charset="0"/>
              </a:rPr>
              <a:t> yang </a:t>
            </a:r>
            <a:r>
              <a:rPr lang="en-US" sz="1600" dirty="0" err="1">
                <a:latin typeface="Times New Roman" panose="02020603050405020304" pitchFamily="18" charset="0"/>
                <a:cs typeface="Times New Roman" panose="02020603050405020304" pitchFamily="18" charset="0"/>
              </a:rPr>
              <a:t>tersebar</a:t>
            </a:r>
            <a:r>
              <a:rPr lang="en-US" sz="1600" dirty="0">
                <a:latin typeface="Times New Roman" panose="02020603050405020304" pitchFamily="18" charset="0"/>
                <a:cs typeface="Times New Roman" panose="02020603050405020304" pitchFamily="18" charset="0"/>
              </a:rPr>
              <a:t> di </a:t>
            </a:r>
            <a:r>
              <a:rPr lang="en-US" sz="1600" dirty="0" err="1">
                <a:latin typeface="Times New Roman" panose="02020603050405020304" pitchFamily="18" charset="0"/>
                <a:cs typeface="Times New Roman" panose="02020603050405020304" pitchFamily="18" charset="0"/>
              </a:rPr>
              <a:t>seluruh</a:t>
            </a:r>
            <a:r>
              <a:rPr lang="en-US" sz="1600" dirty="0">
                <a:latin typeface="Times New Roman" panose="02020603050405020304" pitchFamily="18" charset="0"/>
                <a:cs typeface="Times New Roman" panose="02020603050405020304" pitchFamily="18" charset="0"/>
              </a:rPr>
              <a:t> negeri. </a:t>
            </a:r>
            <a:r>
              <a:rPr lang="en-US" sz="1600" dirty="0" err="1">
                <a:latin typeface="Times New Roman" panose="02020603050405020304" pitchFamily="18" charset="0"/>
                <a:cs typeface="Times New Roman" panose="02020603050405020304" pitchFamily="18" charset="0"/>
              </a:rPr>
              <a:t>Dengan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komitmen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tinggi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perusahaan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ini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terus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menghadirkan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produk</a:t>
            </a:r>
            <a:r>
              <a:rPr lang="en-US" sz="1600" dirty="0">
                <a:latin typeface="Times New Roman" panose="02020603050405020304" pitchFamily="18" charset="0"/>
                <a:cs typeface="Times New Roman" panose="02020603050405020304" pitchFamily="18" charset="0"/>
              </a:rPr>
              <a:t> dan </a:t>
            </a:r>
            <a:r>
              <a:rPr lang="en-US" sz="1600" dirty="0" err="1">
                <a:latin typeface="Times New Roman" panose="02020603050405020304" pitchFamily="18" charset="0"/>
                <a:cs typeface="Times New Roman" panose="02020603050405020304" pitchFamily="18" charset="0"/>
              </a:rPr>
              <a:t>layanan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kesehatan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berkualitas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bagi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masyarakat</a:t>
            </a:r>
            <a:r>
              <a:rPr lang="en-US" sz="1600" dirty="0">
                <a:latin typeface="Times New Roman" panose="02020603050405020304" pitchFamily="18" charset="0"/>
                <a:cs typeface="Times New Roman" panose="02020603050405020304" pitchFamily="18" charset="0"/>
              </a:rPr>
              <a:t>.</a:t>
            </a:r>
          </a:p>
          <a:p>
            <a:pPr marL="0" marR="0" lvl="0" indent="0" algn="just"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ubik"/>
              <a:ea typeface="Rubik"/>
              <a:cs typeface="Rubik"/>
              <a:sym typeface="Rubik"/>
            </a:endParaRPr>
          </a:p>
        </p:txBody>
      </p:sp>
      <p:sp>
        <p:nvSpPr>
          <p:cNvPr id="102" name="Google Shape;102;p4">
            <a:extLst>
              <a:ext uri="{FF2B5EF4-FFF2-40B4-BE49-F238E27FC236}">
                <a16:creationId xmlns:a16="http://schemas.microsoft.com/office/drawing/2014/main" id="{2F4D83AE-2808-A0E3-3029-D21FD62B069A}"/>
              </a:ext>
            </a:extLst>
          </p:cNvPr>
          <p:cNvSpPr txBox="1"/>
          <p:nvPr/>
        </p:nvSpPr>
        <p:spPr>
          <a:xfrm>
            <a:off x="117665" y="372094"/>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dirty="0">
                <a:latin typeface="Rubik"/>
                <a:ea typeface="Rubik"/>
                <a:cs typeface="Rubik"/>
                <a:sym typeface="Rubik"/>
              </a:rPr>
              <a:t>About </a:t>
            </a:r>
            <a:r>
              <a:rPr lang="en" sz="3000" b="1" dirty="0">
                <a:solidFill>
                  <a:schemeClr val="accent5"/>
                </a:solidFill>
                <a:latin typeface="Rubik"/>
                <a:ea typeface="Rubik"/>
                <a:cs typeface="Rubik"/>
                <a:sym typeface="Rubik"/>
              </a:rPr>
              <a:t>Company</a:t>
            </a:r>
            <a:endParaRPr sz="3000" b="1" i="0" u="none" strike="noStrike" cap="none" dirty="0">
              <a:solidFill>
                <a:schemeClr val="accent5"/>
              </a:solidFill>
              <a:latin typeface="Rubik"/>
              <a:ea typeface="Rubik"/>
              <a:cs typeface="Rubik"/>
              <a:sym typeface="Rubik"/>
            </a:endParaRPr>
          </a:p>
        </p:txBody>
      </p:sp>
      <p:pic>
        <p:nvPicPr>
          <p:cNvPr id="103" name="Google Shape;103;p4">
            <a:extLst>
              <a:ext uri="{FF2B5EF4-FFF2-40B4-BE49-F238E27FC236}">
                <a16:creationId xmlns:a16="http://schemas.microsoft.com/office/drawing/2014/main" id="{364EC20E-4EF4-1088-C22A-CF44D9EB11A9}"/>
              </a:ext>
            </a:extLst>
          </p:cNvPr>
          <p:cNvPicPr preferRelativeResize="0"/>
          <p:nvPr/>
        </p:nvPicPr>
        <p:blipFill>
          <a:blip r:embed="rId5">
            <a:alphaModFix/>
          </a:blip>
          <a:stretch>
            <a:fillRect/>
          </a:stretch>
        </p:blipFill>
        <p:spPr>
          <a:xfrm>
            <a:off x="255048" y="48182"/>
            <a:ext cx="1598245" cy="541300"/>
          </a:xfrm>
          <a:prstGeom prst="rect">
            <a:avLst/>
          </a:prstGeom>
          <a:noFill/>
          <a:ln>
            <a:noFill/>
          </a:ln>
        </p:spPr>
      </p:pic>
      <p:pic>
        <p:nvPicPr>
          <p:cNvPr id="3" name="Picture 2">
            <a:extLst>
              <a:ext uri="{FF2B5EF4-FFF2-40B4-BE49-F238E27FC236}">
                <a16:creationId xmlns:a16="http://schemas.microsoft.com/office/drawing/2014/main" id="{E14D61B1-E0FD-D42D-25BB-1D4D378B6A5E}"/>
              </a:ext>
            </a:extLst>
          </p:cNvPr>
          <p:cNvPicPr>
            <a:picLocks noChangeAspect="1"/>
          </p:cNvPicPr>
          <p:nvPr/>
        </p:nvPicPr>
        <p:blipFill>
          <a:blip r:embed="rId6"/>
          <a:stretch>
            <a:fillRect/>
          </a:stretch>
        </p:blipFill>
        <p:spPr>
          <a:xfrm>
            <a:off x="2759528" y="1062430"/>
            <a:ext cx="3624943" cy="18492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5869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108"/>
        <p:cNvGrpSpPr/>
        <p:nvPr/>
      </p:nvGrpSpPr>
      <p:grpSpPr>
        <a:xfrm>
          <a:off x="0" y="0"/>
          <a:ext cx="0" cy="0"/>
          <a:chOff x="0" y="0"/>
          <a:chExt cx="0" cy="0"/>
        </a:xfrm>
      </p:grpSpPr>
      <p:pic>
        <p:nvPicPr>
          <p:cNvPr id="109" name="Google Shape;109;g265ee868302_0_99"/>
          <p:cNvPicPr preferRelativeResize="0"/>
          <p:nvPr/>
        </p:nvPicPr>
        <p:blipFill rotWithShape="1">
          <a:blip r:embed="rId3">
            <a:alphaModFix amt="10000"/>
          </a:blip>
          <a:srcRect/>
          <a:stretch/>
        </p:blipFill>
        <p:spPr>
          <a:xfrm>
            <a:off x="-1" y="75074"/>
            <a:ext cx="9144001" cy="5143501"/>
          </a:xfrm>
          <a:prstGeom prst="rect">
            <a:avLst/>
          </a:prstGeom>
          <a:noFill/>
          <a:ln>
            <a:noFill/>
          </a:ln>
        </p:spPr>
      </p:pic>
      <p:pic>
        <p:nvPicPr>
          <p:cNvPr id="110" name="Google Shape;110;g265ee868302_0_9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1" name="Google Shape;111;g265ee868302_0_99"/>
          <p:cNvSpPr txBox="1"/>
          <p:nvPr/>
        </p:nvSpPr>
        <p:spPr>
          <a:xfrm>
            <a:off x="120367" y="1337372"/>
            <a:ext cx="4451633" cy="156963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Dalam pembuatan portofolio ini </a:t>
            </a:r>
            <a:r>
              <a:rPr lang="en" sz="1200" dirty="0">
                <a:latin typeface="Times New Roman" panose="02020603050405020304" pitchFamily="18" charset="0"/>
                <a:ea typeface="Rubik"/>
                <a:cs typeface="Times New Roman" panose="02020603050405020304" pitchFamily="18" charset="0"/>
                <a:sym typeface="Rubik"/>
              </a:rPr>
              <a:t>tentunya memiliki latar belakang mengenai dataset saling berhubungan dengan data perusahaan yang akan dianalisis. Dataset ini merupakan data mentah dari hasil penggabungan back up data set dari tahun 2020-2023 pada kegiatan hasil kinerja performance pada PT.Kimia Farma.</a:t>
            </a:r>
            <a:endParaRPr sz="1200" i="0" u="none" strike="noStrike" cap="none" dirty="0">
              <a:solidFill>
                <a:srgbClr val="000000"/>
              </a:solidFill>
              <a:latin typeface="Times New Roman" panose="02020603050405020304" pitchFamily="18" charset="0"/>
              <a:ea typeface="Rubik"/>
              <a:cs typeface="Times New Roman" panose="02020603050405020304" pitchFamily="18" charset="0"/>
              <a:sym typeface="Rubik"/>
            </a:endParaRPr>
          </a:p>
        </p:txBody>
      </p:sp>
      <p:sp>
        <p:nvSpPr>
          <p:cNvPr id="112" name="Google Shape;112;g265ee868302_0_99"/>
          <p:cNvSpPr txBox="1"/>
          <p:nvPr/>
        </p:nvSpPr>
        <p:spPr>
          <a:xfrm>
            <a:off x="340499" y="368227"/>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dirty="0">
                <a:latin typeface="Rubik"/>
                <a:ea typeface="Rubik"/>
                <a:cs typeface="Rubik"/>
                <a:sym typeface="Rubik"/>
              </a:rPr>
              <a:t>Project </a:t>
            </a:r>
            <a:r>
              <a:rPr lang="en" sz="3000" b="1" dirty="0">
                <a:solidFill>
                  <a:schemeClr val="accent5"/>
                </a:solidFill>
                <a:latin typeface="Rubik"/>
                <a:ea typeface="Rubik"/>
                <a:cs typeface="Rubik"/>
                <a:sym typeface="Rubik"/>
              </a:rPr>
              <a:t>Portfolio</a:t>
            </a:r>
            <a:endParaRPr sz="3000" b="1" i="0" u="none" strike="noStrike" cap="none" dirty="0">
              <a:solidFill>
                <a:schemeClr val="accent5"/>
              </a:solidFill>
              <a:latin typeface="Rubik"/>
              <a:ea typeface="Rubik"/>
              <a:cs typeface="Rubik"/>
              <a:sym typeface="Rubik"/>
            </a:endParaRPr>
          </a:p>
        </p:txBody>
      </p:sp>
      <p:sp>
        <p:nvSpPr>
          <p:cNvPr id="2" name="Google Shape;102;p4">
            <a:extLst>
              <a:ext uri="{FF2B5EF4-FFF2-40B4-BE49-F238E27FC236}">
                <a16:creationId xmlns:a16="http://schemas.microsoft.com/office/drawing/2014/main" id="{825E433E-365A-F490-EB1C-31E79BF65428}"/>
              </a:ext>
            </a:extLst>
          </p:cNvPr>
          <p:cNvSpPr txBox="1"/>
          <p:nvPr/>
        </p:nvSpPr>
        <p:spPr>
          <a:xfrm>
            <a:off x="243750" y="921466"/>
            <a:ext cx="2200831" cy="492412"/>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rtl="0">
              <a:lnSpc>
                <a:spcPct val="100000"/>
              </a:lnSpc>
              <a:spcBef>
                <a:spcPts val="0"/>
              </a:spcBef>
              <a:spcAft>
                <a:spcPts val="0"/>
              </a:spcAft>
              <a:buClr>
                <a:srgbClr val="000000"/>
              </a:buClr>
              <a:buSzPts val="5000"/>
              <a:buFont typeface="Arial"/>
              <a:buNone/>
            </a:pPr>
            <a:r>
              <a:rPr lang="en" sz="2000" b="1" dirty="0">
                <a:latin typeface="Rubik"/>
                <a:ea typeface="Rubik"/>
                <a:cs typeface="Rubik"/>
                <a:sym typeface="Rubik"/>
              </a:rPr>
              <a:t>Latar </a:t>
            </a:r>
            <a:r>
              <a:rPr lang="en" sz="2000" b="1" dirty="0">
                <a:solidFill>
                  <a:schemeClr val="accent5"/>
                </a:solidFill>
                <a:latin typeface="Rubik"/>
                <a:ea typeface="Rubik"/>
                <a:cs typeface="Rubik"/>
                <a:sym typeface="Rubik"/>
              </a:rPr>
              <a:t>Belakang</a:t>
            </a:r>
            <a:endParaRPr sz="2000" b="1" i="0" u="none" strike="noStrike" cap="none" dirty="0">
              <a:solidFill>
                <a:schemeClr val="accent5"/>
              </a:solidFill>
              <a:latin typeface="Rubik"/>
              <a:ea typeface="Rubik"/>
              <a:cs typeface="Rubik"/>
              <a:sym typeface="Rubik"/>
            </a:endParaRPr>
          </a:p>
        </p:txBody>
      </p:sp>
      <p:sp>
        <p:nvSpPr>
          <p:cNvPr id="4" name="Google Shape;102;p4">
            <a:extLst>
              <a:ext uri="{FF2B5EF4-FFF2-40B4-BE49-F238E27FC236}">
                <a16:creationId xmlns:a16="http://schemas.microsoft.com/office/drawing/2014/main" id="{01EB8216-BC3B-DC79-B053-2E386E3E45BE}"/>
              </a:ext>
            </a:extLst>
          </p:cNvPr>
          <p:cNvSpPr txBox="1"/>
          <p:nvPr/>
        </p:nvSpPr>
        <p:spPr>
          <a:xfrm>
            <a:off x="243750" y="2907002"/>
            <a:ext cx="1896212" cy="492412"/>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rtl="0">
              <a:lnSpc>
                <a:spcPct val="100000"/>
              </a:lnSpc>
              <a:spcBef>
                <a:spcPts val="0"/>
              </a:spcBef>
              <a:spcAft>
                <a:spcPts val="0"/>
              </a:spcAft>
              <a:buClr>
                <a:srgbClr val="000000"/>
              </a:buClr>
              <a:buSzPts val="5000"/>
              <a:buFont typeface="Arial"/>
              <a:buNone/>
            </a:pPr>
            <a:r>
              <a:rPr lang="en" sz="2000" b="1" dirty="0">
                <a:latin typeface="Rubik"/>
                <a:ea typeface="Rubik"/>
                <a:cs typeface="Rubik"/>
                <a:sym typeface="Rubik"/>
              </a:rPr>
              <a:t>Data </a:t>
            </a:r>
            <a:r>
              <a:rPr lang="en" sz="2000" b="1" dirty="0">
                <a:solidFill>
                  <a:schemeClr val="accent5"/>
                </a:solidFill>
                <a:latin typeface="Rubik"/>
                <a:ea typeface="Rubik"/>
                <a:cs typeface="Rubik"/>
                <a:sym typeface="Rubik"/>
              </a:rPr>
              <a:t>Source</a:t>
            </a:r>
            <a:endParaRPr sz="2000" b="1" i="0" u="none" strike="noStrike" cap="none" dirty="0">
              <a:solidFill>
                <a:schemeClr val="accent5"/>
              </a:solidFill>
              <a:latin typeface="Rubik"/>
              <a:ea typeface="Rubik"/>
              <a:cs typeface="Rubik"/>
              <a:sym typeface="Rubik"/>
            </a:endParaRPr>
          </a:p>
        </p:txBody>
      </p:sp>
      <p:sp>
        <p:nvSpPr>
          <p:cNvPr id="5" name="Google Shape;111;g265ee868302_0_99">
            <a:extLst>
              <a:ext uri="{FF2B5EF4-FFF2-40B4-BE49-F238E27FC236}">
                <a16:creationId xmlns:a16="http://schemas.microsoft.com/office/drawing/2014/main" id="{E2DD433F-406A-AC0E-01B4-891EE3111AC3}"/>
              </a:ext>
            </a:extLst>
          </p:cNvPr>
          <p:cNvSpPr txBox="1"/>
          <p:nvPr/>
        </p:nvSpPr>
        <p:spPr>
          <a:xfrm>
            <a:off x="120367" y="3281044"/>
            <a:ext cx="4451633" cy="156963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dirty="0">
                <a:latin typeface="Times New Roman" panose="02020603050405020304" pitchFamily="18" charset="0"/>
                <a:ea typeface="Rubik"/>
                <a:cs typeface="Times New Roman" panose="02020603050405020304" pitchFamily="18" charset="0"/>
                <a:sym typeface="Rubik"/>
              </a:rPr>
              <a:t>Data source berasal dari data milik perusahaan Kimia Farma yang sudah dalam keadaan data bersih. Sehingga pada portofolio ini hanya difokuskan dalam penggabungan data pada Big Query (Tergantung apa yang ingin dianalisa) serta hasil dashboard yang interaktif secara keseluruhan dari analisis data tersebut.</a:t>
            </a:r>
            <a:endParaRPr sz="1200" i="0" u="none" strike="noStrike" cap="none" dirty="0">
              <a:solidFill>
                <a:srgbClr val="000000"/>
              </a:solidFill>
              <a:latin typeface="Times New Roman" panose="02020603050405020304" pitchFamily="18" charset="0"/>
              <a:ea typeface="Rubik"/>
              <a:cs typeface="Times New Roman" panose="02020603050405020304" pitchFamily="18" charset="0"/>
              <a:sym typeface="Rubik"/>
            </a:endParaRPr>
          </a:p>
        </p:txBody>
      </p:sp>
      <p:pic>
        <p:nvPicPr>
          <p:cNvPr id="8" name="Picture 7">
            <a:extLst>
              <a:ext uri="{FF2B5EF4-FFF2-40B4-BE49-F238E27FC236}">
                <a16:creationId xmlns:a16="http://schemas.microsoft.com/office/drawing/2014/main" id="{CB746070-A1C8-EABF-FDD6-6D0EA3241DA4}"/>
              </a:ext>
            </a:extLst>
          </p:cNvPr>
          <p:cNvPicPr>
            <a:picLocks noChangeAspect="1"/>
          </p:cNvPicPr>
          <p:nvPr/>
        </p:nvPicPr>
        <p:blipFill>
          <a:blip r:embed="rId5"/>
          <a:stretch>
            <a:fillRect/>
          </a:stretch>
        </p:blipFill>
        <p:spPr>
          <a:xfrm>
            <a:off x="4863958" y="1287235"/>
            <a:ext cx="3853544" cy="25690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108">
          <a:extLst>
            <a:ext uri="{FF2B5EF4-FFF2-40B4-BE49-F238E27FC236}">
              <a16:creationId xmlns:a16="http://schemas.microsoft.com/office/drawing/2014/main" id="{005DD954-0167-52FE-63F7-8A125FBFCF66}"/>
            </a:ext>
          </a:extLst>
        </p:cNvPr>
        <p:cNvGrpSpPr/>
        <p:nvPr/>
      </p:nvGrpSpPr>
      <p:grpSpPr>
        <a:xfrm>
          <a:off x="0" y="0"/>
          <a:ext cx="0" cy="0"/>
          <a:chOff x="0" y="0"/>
          <a:chExt cx="0" cy="0"/>
        </a:xfrm>
      </p:grpSpPr>
      <p:pic>
        <p:nvPicPr>
          <p:cNvPr id="109" name="Google Shape;109;g265ee868302_0_99">
            <a:extLst>
              <a:ext uri="{FF2B5EF4-FFF2-40B4-BE49-F238E27FC236}">
                <a16:creationId xmlns:a16="http://schemas.microsoft.com/office/drawing/2014/main" id="{AFA23268-1863-51E4-F4EF-B42B393608B0}"/>
              </a:ext>
            </a:extLst>
          </p:cNvPr>
          <p:cNvPicPr preferRelativeResize="0"/>
          <p:nvPr/>
        </p:nvPicPr>
        <p:blipFill rotWithShape="1">
          <a:blip r:embed="rId3">
            <a:alphaModFix amt="10000"/>
          </a:blip>
          <a:srcRect/>
          <a:stretch/>
        </p:blipFill>
        <p:spPr>
          <a:xfrm>
            <a:off x="26684" y="0"/>
            <a:ext cx="9144001" cy="5143501"/>
          </a:xfrm>
          <a:prstGeom prst="rect">
            <a:avLst/>
          </a:prstGeom>
          <a:noFill/>
          <a:ln>
            <a:noFill/>
          </a:ln>
        </p:spPr>
      </p:pic>
      <p:pic>
        <p:nvPicPr>
          <p:cNvPr id="110" name="Google Shape;110;g265ee868302_0_99">
            <a:extLst>
              <a:ext uri="{FF2B5EF4-FFF2-40B4-BE49-F238E27FC236}">
                <a16:creationId xmlns:a16="http://schemas.microsoft.com/office/drawing/2014/main" id="{96B2FDD5-074A-A712-73D9-F9720E42E28D}"/>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2" name="Google Shape;112;g265ee868302_0_99">
            <a:extLst>
              <a:ext uri="{FF2B5EF4-FFF2-40B4-BE49-F238E27FC236}">
                <a16:creationId xmlns:a16="http://schemas.microsoft.com/office/drawing/2014/main" id="{71C14A9D-8327-4182-B0E7-82AE9E86B770}"/>
              </a:ext>
            </a:extLst>
          </p:cNvPr>
          <p:cNvSpPr txBox="1"/>
          <p:nvPr/>
        </p:nvSpPr>
        <p:spPr>
          <a:xfrm>
            <a:off x="340499" y="368227"/>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dirty="0">
                <a:latin typeface="Rubik"/>
                <a:ea typeface="Rubik"/>
                <a:cs typeface="Rubik"/>
                <a:sym typeface="Rubik"/>
              </a:rPr>
              <a:t>Project </a:t>
            </a:r>
            <a:r>
              <a:rPr lang="en" sz="3000" b="1" dirty="0">
                <a:solidFill>
                  <a:schemeClr val="accent5"/>
                </a:solidFill>
                <a:latin typeface="Rubik"/>
                <a:ea typeface="Rubik"/>
                <a:cs typeface="Rubik"/>
                <a:sym typeface="Rubik"/>
              </a:rPr>
              <a:t>Portfolio</a:t>
            </a:r>
            <a:endParaRPr sz="3000" b="1" i="0" u="none" strike="noStrike" cap="none" dirty="0">
              <a:solidFill>
                <a:schemeClr val="accent5"/>
              </a:solidFill>
              <a:latin typeface="Rubik"/>
              <a:ea typeface="Rubik"/>
              <a:cs typeface="Rubik"/>
              <a:sym typeface="Rubik"/>
            </a:endParaRPr>
          </a:p>
        </p:txBody>
      </p:sp>
      <p:sp>
        <p:nvSpPr>
          <p:cNvPr id="3" name="Google Shape;102;p4">
            <a:extLst>
              <a:ext uri="{FF2B5EF4-FFF2-40B4-BE49-F238E27FC236}">
                <a16:creationId xmlns:a16="http://schemas.microsoft.com/office/drawing/2014/main" id="{80C12D7B-0A74-CFE1-004C-48AB7B4E3A83}"/>
              </a:ext>
            </a:extLst>
          </p:cNvPr>
          <p:cNvSpPr txBox="1"/>
          <p:nvPr/>
        </p:nvSpPr>
        <p:spPr>
          <a:xfrm>
            <a:off x="254502" y="1014727"/>
            <a:ext cx="8463000" cy="492412"/>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rtl="0">
              <a:lnSpc>
                <a:spcPct val="100000"/>
              </a:lnSpc>
              <a:spcBef>
                <a:spcPts val="0"/>
              </a:spcBef>
              <a:spcAft>
                <a:spcPts val="0"/>
              </a:spcAft>
              <a:buClr>
                <a:srgbClr val="000000"/>
              </a:buClr>
              <a:buSzPts val="5000"/>
              <a:buFont typeface="Arial"/>
              <a:buNone/>
            </a:pPr>
            <a:r>
              <a:rPr lang="en" sz="2000" b="1" dirty="0">
                <a:latin typeface="Rubik"/>
                <a:ea typeface="Rubik"/>
                <a:cs typeface="Rubik"/>
                <a:sym typeface="Rubik"/>
              </a:rPr>
              <a:t>Problem </a:t>
            </a:r>
            <a:r>
              <a:rPr lang="en" sz="2000" b="1" dirty="0">
                <a:solidFill>
                  <a:schemeClr val="accent5"/>
                </a:solidFill>
                <a:latin typeface="Rubik"/>
                <a:ea typeface="Rubik"/>
                <a:cs typeface="Rubik"/>
                <a:sym typeface="Rubik"/>
              </a:rPr>
              <a:t>Statement</a:t>
            </a:r>
            <a:endParaRPr sz="2000" b="1" i="0" u="none" strike="noStrike" cap="none" dirty="0">
              <a:solidFill>
                <a:schemeClr val="accent5"/>
              </a:solidFill>
              <a:latin typeface="Rubik"/>
              <a:ea typeface="Rubik"/>
              <a:cs typeface="Rubik"/>
              <a:sym typeface="Rubik"/>
            </a:endParaRPr>
          </a:p>
        </p:txBody>
      </p:sp>
      <p:sp>
        <p:nvSpPr>
          <p:cNvPr id="6" name="Google Shape;111;g265ee868302_0_99">
            <a:extLst>
              <a:ext uri="{FF2B5EF4-FFF2-40B4-BE49-F238E27FC236}">
                <a16:creationId xmlns:a16="http://schemas.microsoft.com/office/drawing/2014/main" id="{C667B3F8-04B2-871F-D26D-A3D69389E904}"/>
              </a:ext>
            </a:extLst>
          </p:cNvPr>
          <p:cNvSpPr txBox="1"/>
          <p:nvPr/>
        </p:nvSpPr>
        <p:spPr>
          <a:xfrm>
            <a:off x="254502" y="1477947"/>
            <a:ext cx="4451633" cy="3231624"/>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US" sz="120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Problem Statement yang </a:t>
            </a:r>
            <a:r>
              <a:rPr lang="en-US" sz="1200" i="0" u="none" strike="noStrike" cap="none" dirty="0" err="1">
                <a:solidFill>
                  <a:srgbClr val="000000"/>
                </a:solidFill>
                <a:latin typeface="Times New Roman" panose="02020603050405020304" pitchFamily="18" charset="0"/>
                <a:ea typeface="Rubik"/>
                <a:cs typeface="Times New Roman" panose="02020603050405020304" pitchFamily="18" charset="0"/>
                <a:sym typeface="Rubik"/>
              </a:rPr>
              <a:t>akan</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dianalisis</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mengenai</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performa</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kinerja</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penjualan</a:t>
            </a:r>
            <a:r>
              <a:rPr lang="en-US" sz="1200" dirty="0">
                <a:latin typeface="Times New Roman" panose="02020603050405020304" pitchFamily="18" charset="0"/>
                <a:ea typeface="Rubik"/>
                <a:cs typeface="Times New Roman" panose="02020603050405020304" pitchFamily="18" charset="0"/>
                <a:sym typeface="Rubik"/>
              </a:rPr>
              <a:t> pada </a:t>
            </a:r>
            <a:r>
              <a:rPr lang="en-US" sz="1200" dirty="0" err="1">
                <a:latin typeface="Times New Roman" panose="02020603050405020304" pitchFamily="18" charset="0"/>
                <a:ea typeface="Rubik"/>
                <a:cs typeface="Times New Roman" panose="02020603050405020304" pitchFamily="18" charset="0"/>
                <a:sym typeface="Rubik"/>
              </a:rPr>
              <a:t>suatu</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produk</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terhadap</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hasil</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penilaian</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melalui</a:t>
            </a:r>
            <a:r>
              <a:rPr lang="en-US" sz="1200" dirty="0">
                <a:latin typeface="Times New Roman" panose="02020603050405020304" pitchFamily="18" charset="0"/>
                <a:ea typeface="Rubik"/>
                <a:cs typeface="Times New Roman" panose="02020603050405020304" pitchFamily="18" charset="0"/>
                <a:sym typeface="Rubik"/>
              </a:rPr>
              <a:t> rating customer </a:t>
            </a:r>
            <a:r>
              <a:rPr lang="en-US" sz="1200" dirty="0" err="1">
                <a:latin typeface="Times New Roman" panose="02020603050405020304" pitchFamily="18" charset="0"/>
                <a:ea typeface="Rubik"/>
                <a:cs typeface="Times New Roman" panose="02020603050405020304" pitchFamily="18" charset="0"/>
                <a:sym typeface="Rubik"/>
              </a:rPr>
              <a:t>serta</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penilaian</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dari</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berbagai</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cabang</a:t>
            </a:r>
            <a:r>
              <a:rPr lang="en-US" sz="1200" dirty="0">
                <a:latin typeface="Times New Roman" panose="02020603050405020304" pitchFamily="18" charset="0"/>
                <a:ea typeface="Rubik"/>
                <a:cs typeface="Times New Roman" panose="02020603050405020304" pitchFamily="18" charset="0"/>
                <a:sym typeface="Rubik"/>
              </a:rPr>
              <a:t> Perusahaan yang </a:t>
            </a:r>
            <a:r>
              <a:rPr lang="en-US" sz="1200" dirty="0" err="1">
                <a:latin typeface="Times New Roman" panose="02020603050405020304" pitchFamily="18" charset="0"/>
                <a:ea typeface="Rubik"/>
                <a:cs typeface="Times New Roman" panose="02020603050405020304" pitchFamily="18" charset="0"/>
                <a:sym typeface="Rubik"/>
              </a:rPr>
              <a:t>ada</a:t>
            </a:r>
            <a:r>
              <a:rPr lang="en-US" sz="1200" dirty="0">
                <a:latin typeface="Times New Roman" panose="02020603050405020304" pitchFamily="18" charset="0"/>
                <a:ea typeface="Rubik"/>
                <a:cs typeface="Times New Roman" panose="02020603050405020304" pitchFamily="18" charset="0"/>
                <a:sym typeface="Rubik"/>
              </a:rPr>
              <a:t> di Indonesia.</a:t>
            </a:r>
          </a:p>
          <a:p>
            <a:pPr marL="0" marR="0" lvl="0" indent="0" algn="just" rtl="0">
              <a:lnSpc>
                <a:spcPct val="150000"/>
              </a:lnSpc>
              <a:spcBef>
                <a:spcPts val="0"/>
              </a:spcBef>
              <a:spcAft>
                <a:spcPts val="0"/>
              </a:spcAft>
              <a:buClr>
                <a:schemeClr val="dk1"/>
              </a:buClr>
              <a:buSzPts val="1100"/>
              <a:buFont typeface="Arial"/>
              <a:buNone/>
            </a:pPr>
            <a:r>
              <a:rPr lang="en-US" sz="120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1.) </a:t>
            </a:r>
            <a:r>
              <a:rPr lang="en-US" sz="1200" dirty="0">
                <a:latin typeface="Times New Roman" panose="02020603050405020304" pitchFamily="18" charset="0"/>
                <a:ea typeface="Rubik"/>
                <a:cs typeface="Times New Roman" panose="02020603050405020304" pitchFamily="18" charset="0"/>
                <a:sym typeface="Rubik"/>
              </a:rPr>
              <a:t>Pada </a:t>
            </a:r>
            <a:r>
              <a:rPr lang="en-US" sz="1200" dirty="0" err="1">
                <a:latin typeface="Times New Roman" panose="02020603050405020304" pitchFamily="18" charset="0"/>
                <a:ea typeface="Rubik"/>
                <a:cs typeface="Times New Roman" panose="02020603050405020304" pitchFamily="18" charset="0"/>
                <a:sym typeface="Rubik"/>
              </a:rPr>
              <a:t>PT.Kimia</a:t>
            </a:r>
            <a:r>
              <a:rPr lang="en-US" sz="1200" dirty="0">
                <a:latin typeface="Times New Roman" panose="02020603050405020304" pitchFamily="18" charset="0"/>
                <a:ea typeface="Rubik"/>
                <a:cs typeface="Times New Roman" panose="02020603050405020304" pitchFamily="18" charset="0"/>
                <a:sym typeface="Rubik"/>
              </a:rPr>
              <a:t> Farma (Persero) </a:t>
            </a:r>
            <a:r>
              <a:rPr lang="en-US" sz="1200" dirty="0" err="1">
                <a:latin typeface="Times New Roman" panose="02020603050405020304" pitchFamily="18" charset="0"/>
                <a:ea typeface="Rubik"/>
                <a:cs typeface="Times New Roman" panose="02020603050405020304" pitchFamily="18" charset="0"/>
                <a:sym typeface="Rubik"/>
              </a:rPr>
              <a:t>bagaimana</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hasil</a:t>
            </a:r>
            <a:r>
              <a:rPr lang="en-US" sz="1200" dirty="0">
                <a:latin typeface="Times New Roman" panose="02020603050405020304" pitchFamily="18" charset="0"/>
                <a:ea typeface="Rubik"/>
                <a:cs typeface="Times New Roman" panose="02020603050405020304" pitchFamily="18" charset="0"/>
                <a:sym typeface="Rubik"/>
              </a:rPr>
              <a:t> profit rata-rata </a:t>
            </a:r>
            <a:r>
              <a:rPr lang="en-US" sz="1200" dirty="0" err="1">
                <a:latin typeface="Times New Roman" panose="02020603050405020304" pitchFamily="18" charset="0"/>
                <a:ea typeface="Rubik"/>
                <a:cs typeface="Times New Roman" panose="02020603050405020304" pitchFamily="18" charset="0"/>
                <a:sym typeface="Rubik"/>
              </a:rPr>
              <a:t>secara</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keseluruhan</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dari</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tahun</a:t>
            </a:r>
            <a:r>
              <a:rPr lang="en-US" sz="1200" dirty="0">
                <a:latin typeface="Times New Roman" panose="02020603050405020304" pitchFamily="18" charset="0"/>
                <a:ea typeface="Rubik"/>
                <a:cs typeface="Times New Roman" panose="02020603050405020304" pitchFamily="18" charset="0"/>
                <a:sym typeface="Rubik"/>
              </a:rPr>
              <a:t> 2020-2023 </a:t>
            </a:r>
            <a:r>
              <a:rPr lang="en-US" sz="1200" dirty="0" err="1">
                <a:latin typeface="Times New Roman" panose="02020603050405020304" pitchFamily="18" charset="0"/>
                <a:ea typeface="Rubik"/>
                <a:cs typeface="Times New Roman" panose="02020603050405020304" pitchFamily="18" charset="0"/>
                <a:sym typeface="Rubik"/>
              </a:rPr>
              <a:t>terhadap</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kestabilannya</a:t>
            </a:r>
            <a:r>
              <a:rPr lang="en-US" sz="1200" dirty="0">
                <a:latin typeface="Times New Roman" panose="02020603050405020304" pitchFamily="18" charset="0"/>
                <a:ea typeface="Rubik"/>
                <a:cs typeface="Times New Roman" panose="02020603050405020304" pitchFamily="18" charset="0"/>
                <a:sym typeface="Rubik"/>
              </a:rPr>
              <a:t>?</a:t>
            </a:r>
          </a:p>
          <a:p>
            <a:pPr marL="0" marR="0" lvl="0" indent="0" algn="just" rtl="0">
              <a:lnSpc>
                <a:spcPct val="150000"/>
              </a:lnSpc>
              <a:spcBef>
                <a:spcPts val="0"/>
              </a:spcBef>
              <a:spcAft>
                <a:spcPts val="0"/>
              </a:spcAft>
              <a:buClr>
                <a:schemeClr val="dk1"/>
              </a:buClr>
              <a:buSzPts val="1100"/>
              <a:buFont typeface="Arial"/>
              <a:buNone/>
            </a:pPr>
            <a:r>
              <a:rPr lang="en-US" sz="120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2.)</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Apakah</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terdapat</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penurunan</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dari</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hasil</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penjualan</a:t>
            </a:r>
            <a:r>
              <a:rPr lang="en-US" sz="1200" dirty="0">
                <a:latin typeface="Times New Roman" panose="02020603050405020304" pitchFamily="18" charset="0"/>
                <a:ea typeface="Rubik"/>
                <a:cs typeface="Times New Roman" panose="02020603050405020304" pitchFamily="18" charset="0"/>
                <a:sym typeface="Rubik"/>
              </a:rPr>
              <a:t> product pada Perusahaan Kimia Farma?</a:t>
            </a:r>
          </a:p>
          <a:p>
            <a:pPr marL="0" marR="0" lvl="0" indent="0" algn="just" rtl="0">
              <a:lnSpc>
                <a:spcPct val="150000"/>
              </a:lnSpc>
              <a:spcBef>
                <a:spcPts val="0"/>
              </a:spcBef>
              <a:spcAft>
                <a:spcPts val="0"/>
              </a:spcAft>
              <a:buClr>
                <a:schemeClr val="dk1"/>
              </a:buClr>
              <a:buSzPts val="1100"/>
              <a:buFont typeface="Arial"/>
              <a:buNone/>
            </a:pPr>
            <a:r>
              <a:rPr lang="en-US" sz="120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3.) </a:t>
            </a:r>
            <a:r>
              <a:rPr lang="en-US" sz="1200" dirty="0" err="1">
                <a:latin typeface="Times New Roman" panose="02020603050405020304" pitchFamily="18" charset="0"/>
                <a:ea typeface="Rubik"/>
                <a:cs typeface="Times New Roman" panose="02020603050405020304" pitchFamily="18" charset="0"/>
                <a:sym typeface="Rubik"/>
              </a:rPr>
              <a:t>Dengan</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banyaknya</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cabang</a:t>
            </a:r>
            <a:r>
              <a:rPr lang="en-US" sz="1200" dirty="0">
                <a:latin typeface="Times New Roman" panose="02020603050405020304" pitchFamily="18" charset="0"/>
                <a:ea typeface="Rubik"/>
                <a:cs typeface="Times New Roman" panose="02020603050405020304" pitchFamily="18" charset="0"/>
                <a:sym typeface="Rubik"/>
              </a:rPr>
              <a:t> pada Perusahaan </a:t>
            </a:r>
            <a:r>
              <a:rPr lang="en-US" sz="1200" dirty="0" err="1">
                <a:latin typeface="Times New Roman" panose="02020603050405020304" pitchFamily="18" charset="0"/>
                <a:ea typeface="Rubik"/>
                <a:cs typeface="Times New Roman" panose="02020603050405020304" pitchFamily="18" charset="0"/>
                <a:sym typeface="Rubik"/>
              </a:rPr>
              <a:t>ini</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apakaah</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setiap</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cabang</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memberikan</a:t>
            </a:r>
            <a:r>
              <a:rPr lang="en-US" sz="1200" dirty="0">
                <a:latin typeface="Times New Roman" panose="02020603050405020304" pitchFamily="18" charset="0"/>
                <a:ea typeface="Rubik"/>
                <a:cs typeface="Times New Roman" panose="02020603050405020304" pitchFamily="18" charset="0"/>
                <a:sym typeface="Rubik"/>
              </a:rPr>
              <a:t> impact </a:t>
            </a:r>
            <a:r>
              <a:rPr lang="en-US" sz="1200" dirty="0" err="1">
                <a:latin typeface="Times New Roman" panose="02020603050405020304" pitchFamily="18" charset="0"/>
                <a:ea typeface="Rubik"/>
                <a:cs typeface="Times New Roman" panose="02020603050405020304" pitchFamily="18" charset="0"/>
                <a:sym typeface="Rubik"/>
              </a:rPr>
              <a:t>baik</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yakni</a:t>
            </a:r>
            <a:r>
              <a:rPr lang="en-US" sz="1200" dirty="0">
                <a:latin typeface="Times New Roman" panose="02020603050405020304" pitchFamily="18" charset="0"/>
                <a:ea typeface="Rubik"/>
                <a:cs typeface="Times New Roman" panose="02020603050405020304" pitchFamily="18" charset="0"/>
                <a:sym typeface="Rubik"/>
              </a:rPr>
              <a:t> rating </a:t>
            </a:r>
            <a:r>
              <a:rPr lang="en-US" sz="1200" dirty="0" err="1">
                <a:latin typeface="Times New Roman" panose="02020603050405020304" pitchFamily="18" charset="0"/>
                <a:ea typeface="Rubik"/>
                <a:cs typeface="Times New Roman" panose="02020603050405020304" pitchFamily="18" charset="0"/>
                <a:sym typeface="Rubik"/>
              </a:rPr>
              <a:t>dari</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berbagai</a:t>
            </a:r>
            <a:r>
              <a:rPr lang="en-US" sz="1200" dirty="0">
                <a:latin typeface="Times New Roman" panose="02020603050405020304" pitchFamily="18" charset="0"/>
                <a:ea typeface="Rubik"/>
                <a:cs typeface="Times New Roman" panose="02020603050405020304" pitchFamily="18" charset="0"/>
                <a:sym typeface="Rubik"/>
              </a:rPr>
              <a:t> </a:t>
            </a:r>
            <a:r>
              <a:rPr lang="en-US" sz="1200" dirty="0" err="1">
                <a:latin typeface="Times New Roman" panose="02020603050405020304" pitchFamily="18" charset="0"/>
                <a:ea typeface="Rubik"/>
                <a:cs typeface="Times New Roman" panose="02020603050405020304" pitchFamily="18" charset="0"/>
                <a:sym typeface="Rubik"/>
              </a:rPr>
              <a:t>cabang</a:t>
            </a:r>
            <a:r>
              <a:rPr lang="en-US" sz="1200" dirty="0">
                <a:latin typeface="Times New Roman" panose="02020603050405020304" pitchFamily="18" charset="0"/>
                <a:ea typeface="Rubik"/>
                <a:cs typeface="Times New Roman" panose="02020603050405020304" pitchFamily="18" charset="0"/>
                <a:sym typeface="Rubik"/>
              </a:rPr>
              <a:t> pada </a:t>
            </a:r>
            <a:r>
              <a:rPr lang="en-US" sz="1200" dirty="0" err="1">
                <a:latin typeface="Times New Roman" panose="02020603050405020304" pitchFamily="18" charset="0"/>
                <a:ea typeface="Rubik"/>
                <a:cs typeface="Times New Roman" panose="02020603050405020304" pitchFamily="18" charset="0"/>
                <a:sym typeface="Rubik"/>
              </a:rPr>
              <a:t>provinsi</a:t>
            </a:r>
            <a:r>
              <a:rPr lang="en-US" sz="1200" dirty="0">
                <a:latin typeface="Times New Roman" panose="02020603050405020304" pitchFamily="18" charset="0"/>
                <a:ea typeface="Rubik"/>
                <a:cs typeface="Times New Roman" panose="02020603050405020304" pitchFamily="18" charset="0"/>
                <a:sym typeface="Rubik"/>
              </a:rPr>
              <a:t> </a:t>
            </a:r>
            <a:r>
              <a:rPr lang="en-US" sz="1200">
                <a:latin typeface="Times New Roman" panose="02020603050405020304" pitchFamily="18" charset="0"/>
                <a:ea typeface="Rubik"/>
                <a:cs typeface="Times New Roman" panose="02020603050405020304" pitchFamily="18" charset="0"/>
                <a:sym typeface="Rubik"/>
              </a:rPr>
              <a:t>di Indonesia?</a:t>
            </a:r>
            <a:endParaRPr sz="1200" i="0" u="none" strike="noStrike" cap="none" dirty="0">
              <a:solidFill>
                <a:srgbClr val="000000"/>
              </a:solidFill>
              <a:latin typeface="Times New Roman" panose="02020603050405020304" pitchFamily="18" charset="0"/>
              <a:ea typeface="Rubik"/>
              <a:cs typeface="Times New Roman" panose="02020603050405020304" pitchFamily="18" charset="0"/>
              <a:sym typeface="Rubik"/>
            </a:endParaRPr>
          </a:p>
        </p:txBody>
      </p:sp>
      <p:pic>
        <p:nvPicPr>
          <p:cNvPr id="4" name="Picture 3">
            <a:extLst>
              <a:ext uri="{FF2B5EF4-FFF2-40B4-BE49-F238E27FC236}">
                <a16:creationId xmlns:a16="http://schemas.microsoft.com/office/drawing/2014/main" id="{D424EFF5-B09D-10A1-D826-0F98CB7A43AE}"/>
              </a:ext>
            </a:extLst>
          </p:cNvPr>
          <p:cNvPicPr>
            <a:picLocks noChangeAspect="1"/>
          </p:cNvPicPr>
          <p:nvPr/>
        </p:nvPicPr>
        <p:blipFill>
          <a:blip r:embed="rId5"/>
          <a:stretch>
            <a:fillRect/>
          </a:stretch>
        </p:blipFill>
        <p:spPr>
          <a:xfrm>
            <a:off x="4730889" y="1570733"/>
            <a:ext cx="4214431" cy="2807377"/>
          </a:xfrm>
          <a:prstGeom prst="rect">
            <a:avLst/>
          </a:prstGeom>
          <a:ln>
            <a:noFill/>
          </a:ln>
          <a:effectLst>
            <a:softEdge rad="112500"/>
          </a:effectLst>
        </p:spPr>
      </p:pic>
    </p:spTree>
    <p:extLst>
      <p:ext uri="{BB962C8B-B14F-4D97-AF65-F5344CB8AC3E}">
        <p14:creationId xmlns:p14="http://schemas.microsoft.com/office/powerpoint/2010/main" val="2495524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117"/>
        <p:cNvGrpSpPr/>
        <p:nvPr/>
      </p:nvGrpSpPr>
      <p:grpSpPr>
        <a:xfrm>
          <a:off x="0" y="0"/>
          <a:ext cx="0" cy="0"/>
          <a:chOff x="0" y="0"/>
          <a:chExt cx="0" cy="0"/>
        </a:xfrm>
      </p:grpSpPr>
      <p:pic>
        <p:nvPicPr>
          <p:cNvPr id="118" name="Google Shape;118;g23ec2985a68_1_33"/>
          <p:cNvPicPr preferRelativeResize="0"/>
          <p:nvPr/>
        </p:nvPicPr>
        <p:blipFill rotWithShape="1">
          <a:blip r:embed="rId3">
            <a:alphaModFix amt="10000"/>
          </a:blip>
          <a:srcRect/>
          <a:stretch/>
        </p:blipFill>
        <p:spPr>
          <a:xfrm>
            <a:off x="0" y="45213"/>
            <a:ext cx="9144001" cy="5143501"/>
          </a:xfrm>
          <a:prstGeom prst="rect">
            <a:avLst/>
          </a:prstGeom>
          <a:noFill/>
          <a:ln>
            <a:noFill/>
          </a:ln>
        </p:spPr>
      </p:pic>
      <p:pic>
        <p:nvPicPr>
          <p:cNvPr id="119" name="Google Shape;119;g23ec2985a68_1_3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0" name="Google Shape;120;g23ec2985a68_1_33"/>
          <p:cNvSpPr txBox="1"/>
          <p:nvPr/>
        </p:nvSpPr>
        <p:spPr>
          <a:xfrm>
            <a:off x="340500" y="303347"/>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a:pPr>
            <a:r>
              <a:rPr lang="en" sz="2700" b="1" dirty="0">
                <a:latin typeface="Rubik"/>
                <a:ea typeface="Rubik"/>
                <a:cs typeface="Rubik"/>
                <a:sym typeface="Rubik"/>
              </a:rPr>
              <a:t>Importing Dataset to BigQuery</a:t>
            </a:r>
            <a:endParaRPr sz="2700" b="1" i="0" u="none" strike="noStrike" cap="none" dirty="0">
              <a:solidFill>
                <a:srgbClr val="000000"/>
              </a:solidFill>
              <a:latin typeface="Rubik"/>
              <a:ea typeface="Rubik"/>
              <a:cs typeface="Rubik"/>
              <a:sym typeface="Rubik"/>
            </a:endParaRPr>
          </a:p>
        </p:txBody>
      </p:sp>
      <p:sp>
        <p:nvSpPr>
          <p:cNvPr id="121" name="Google Shape;121;g23ec2985a68_1_33"/>
          <p:cNvSpPr txBox="1"/>
          <p:nvPr/>
        </p:nvSpPr>
        <p:spPr>
          <a:xfrm>
            <a:off x="4687709" y="985059"/>
            <a:ext cx="4195034" cy="3877954"/>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sz="20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Langkah </a:t>
            </a:r>
            <a:r>
              <a:rPr lang="en-US" sz="2000" b="0" i="0" u="none" strike="noStrike" cap="none" dirty="0" err="1">
                <a:solidFill>
                  <a:srgbClr val="000000"/>
                </a:solidFill>
                <a:latin typeface="Times New Roman" panose="02020603050405020304" pitchFamily="18" charset="0"/>
                <a:ea typeface="Rubik"/>
                <a:cs typeface="Times New Roman" panose="02020603050405020304" pitchFamily="18" charset="0"/>
                <a:sym typeface="Rubik"/>
              </a:rPr>
              <a:t>awal</a:t>
            </a:r>
            <a:r>
              <a:rPr lang="en-US" sz="20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 </a:t>
            </a:r>
            <a:r>
              <a:rPr lang="en-US" sz="2000" b="0" i="0" u="none" strike="noStrike" cap="none" dirty="0" err="1">
                <a:solidFill>
                  <a:srgbClr val="000000"/>
                </a:solidFill>
                <a:latin typeface="Times New Roman" panose="02020603050405020304" pitchFamily="18" charset="0"/>
                <a:ea typeface="Rubik"/>
                <a:cs typeface="Times New Roman" panose="02020603050405020304" pitchFamily="18" charset="0"/>
                <a:sym typeface="Rubik"/>
              </a:rPr>
              <a:t>untuk</a:t>
            </a:r>
            <a:r>
              <a:rPr lang="en-US" sz="20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 </a:t>
            </a:r>
            <a:r>
              <a:rPr lang="en-US" sz="2000" b="0" i="0" u="none" strike="noStrike" cap="none" dirty="0" err="1">
                <a:solidFill>
                  <a:srgbClr val="000000"/>
                </a:solidFill>
                <a:latin typeface="Times New Roman" panose="02020603050405020304" pitchFamily="18" charset="0"/>
                <a:ea typeface="Rubik"/>
                <a:cs typeface="Times New Roman" panose="02020603050405020304" pitchFamily="18" charset="0"/>
                <a:sym typeface="Rubik"/>
              </a:rPr>
              <a:t>melakukan</a:t>
            </a:r>
            <a:r>
              <a:rPr lang="en-US" sz="20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 </a:t>
            </a:r>
            <a:r>
              <a:rPr lang="en-US" sz="2000" b="0" i="0" u="none" strike="noStrike" cap="none" dirty="0" err="1">
                <a:solidFill>
                  <a:srgbClr val="000000"/>
                </a:solidFill>
                <a:latin typeface="Times New Roman" panose="02020603050405020304" pitchFamily="18" charset="0"/>
                <a:ea typeface="Rubik"/>
                <a:cs typeface="Times New Roman" panose="02020603050405020304" pitchFamily="18" charset="0"/>
                <a:sym typeface="Rubik"/>
              </a:rPr>
              <a:t>analisis</a:t>
            </a:r>
            <a:r>
              <a:rPr lang="en-US" sz="20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 pada dataset Perusahaan </a:t>
            </a:r>
            <a:r>
              <a:rPr lang="en-US" sz="2000" b="0" i="0" u="none" strike="noStrike" cap="none" dirty="0" err="1">
                <a:solidFill>
                  <a:srgbClr val="000000"/>
                </a:solidFill>
                <a:latin typeface="Times New Roman" panose="02020603050405020304" pitchFamily="18" charset="0"/>
                <a:ea typeface="Rubik"/>
                <a:cs typeface="Times New Roman" panose="02020603050405020304" pitchFamily="18" charset="0"/>
                <a:sym typeface="Rubik"/>
              </a:rPr>
              <a:t>ini</a:t>
            </a:r>
            <a:r>
              <a:rPr lang="en-US" sz="20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 </a:t>
            </a:r>
            <a:r>
              <a:rPr lang="en-US" sz="2000" b="0" i="0" u="none" strike="noStrike" cap="none" dirty="0" err="1">
                <a:solidFill>
                  <a:srgbClr val="000000"/>
                </a:solidFill>
                <a:latin typeface="Times New Roman" panose="02020603050405020304" pitchFamily="18" charset="0"/>
                <a:ea typeface="Rubik"/>
                <a:cs typeface="Times New Roman" panose="02020603050405020304" pitchFamily="18" charset="0"/>
                <a:sym typeface="Rubik"/>
              </a:rPr>
              <a:t>adalah</a:t>
            </a:r>
            <a:r>
              <a:rPr lang="en-US" sz="20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 </a:t>
            </a:r>
            <a:r>
              <a:rPr lang="en-US" sz="2000" b="0" i="0" u="none" strike="noStrike" cap="none" dirty="0" err="1">
                <a:solidFill>
                  <a:srgbClr val="000000"/>
                </a:solidFill>
                <a:latin typeface="Times New Roman" panose="02020603050405020304" pitchFamily="18" charset="0"/>
                <a:ea typeface="Rubik"/>
                <a:cs typeface="Times New Roman" panose="02020603050405020304" pitchFamily="18" charset="0"/>
                <a:sym typeface="Rubik"/>
              </a:rPr>
              <a:t>dengan</a:t>
            </a:r>
            <a:r>
              <a:rPr lang="en-US" sz="20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 </a:t>
            </a:r>
            <a:r>
              <a:rPr lang="en-US" sz="2000" b="0" i="0" u="none" strike="noStrike" cap="none" dirty="0" err="1">
                <a:solidFill>
                  <a:srgbClr val="000000"/>
                </a:solidFill>
                <a:latin typeface="Times New Roman" panose="02020603050405020304" pitchFamily="18" charset="0"/>
                <a:ea typeface="Rubik"/>
                <a:cs typeface="Times New Roman" panose="02020603050405020304" pitchFamily="18" charset="0"/>
                <a:sym typeface="Rubik"/>
              </a:rPr>
              <a:t>mengimpor</a:t>
            </a:r>
            <a:r>
              <a:rPr lang="en-US" sz="20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 </a:t>
            </a:r>
            <a:r>
              <a:rPr lang="en-US" sz="2000" b="0" i="0" u="none" strike="noStrike" cap="none" dirty="0" err="1">
                <a:solidFill>
                  <a:srgbClr val="000000"/>
                </a:solidFill>
                <a:latin typeface="Times New Roman" panose="02020603050405020304" pitchFamily="18" charset="0"/>
                <a:ea typeface="Rubik"/>
                <a:cs typeface="Times New Roman" panose="02020603050405020304" pitchFamily="18" charset="0"/>
                <a:sym typeface="Rubik"/>
              </a:rPr>
              <a:t>semua</a:t>
            </a:r>
            <a:r>
              <a:rPr lang="en-US" sz="20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 dataset yang </a:t>
            </a:r>
            <a:r>
              <a:rPr lang="en-US" sz="2000" b="0" i="0" u="none" strike="noStrike" cap="none" dirty="0" err="1">
                <a:solidFill>
                  <a:srgbClr val="000000"/>
                </a:solidFill>
                <a:latin typeface="Times New Roman" panose="02020603050405020304" pitchFamily="18" charset="0"/>
                <a:ea typeface="Rubik"/>
                <a:cs typeface="Times New Roman" panose="02020603050405020304" pitchFamily="18" charset="0"/>
                <a:sym typeface="Rubik"/>
              </a:rPr>
              <a:t>telah</a:t>
            </a:r>
            <a:r>
              <a:rPr lang="en-US" sz="20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 </a:t>
            </a:r>
            <a:r>
              <a:rPr lang="en-US" sz="2000" b="0" i="0" u="none" strike="noStrike" cap="none" dirty="0" err="1">
                <a:solidFill>
                  <a:srgbClr val="000000"/>
                </a:solidFill>
                <a:latin typeface="Times New Roman" panose="02020603050405020304" pitchFamily="18" charset="0"/>
                <a:ea typeface="Rubik"/>
                <a:cs typeface="Times New Roman" panose="02020603050405020304" pitchFamily="18" charset="0"/>
                <a:sym typeface="Rubik"/>
              </a:rPr>
              <a:t>disediakan</a:t>
            </a:r>
            <a:r>
              <a:rPr lang="en-US" sz="20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 </a:t>
            </a:r>
            <a:r>
              <a:rPr lang="en-US" sz="2000" b="0" i="0" u="none" strike="noStrike" cap="none" dirty="0" err="1">
                <a:solidFill>
                  <a:srgbClr val="000000"/>
                </a:solidFill>
                <a:latin typeface="Times New Roman" panose="02020603050405020304" pitchFamily="18" charset="0"/>
                <a:ea typeface="Rubik"/>
                <a:cs typeface="Times New Roman" panose="02020603050405020304" pitchFamily="18" charset="0"/>
                <a:sym typeface="Rubik"/>
              </a:rPr>
              <a:t>untuk</a:t>
            </a:r>
            <a:r>
              <a:rPr lang="en-US" sz="20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 </a:t>
            </a:r>
            <a:r>
              <a:rPr lang="en-US" sz="2000" b="0" i="0" u="none" strike="noStrike" cap="none" dirty="0" err="1">
                <a:solidFill>
                  <a:srgbClr val="000000"/>
                </a:solidFill>
                <a:latin typeface="Times New Roman" panose="02020603050405020304" pitchFamily="18" charset="0"/>
                <a:ea typeface="Rubik"/>
                <a:cs typeface="Times New Roman" panose="02020603050405020304" pitchFamily="18" charset="0"/>
                <a:sym typeface="Rubik"/>
              </a:rPr>
              <a:t>dijadikan</a:t>
            </a:r>
            <a:r>
              <a:rPr lang="en-US" sz="20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 </a:t>
            </a:r>
            <a:r>
              <a:rPr lang="en-US" sz="2000" b="0" i="0" u="none" strike="noStrike" cap="none" dirty="0" err="1">
                <a:solidFill>
                  <a:srgbClr val="000000"/>
                </a:solidFill>
                <a:latin typeface="Times New Roman" panose="02020603050405020304" pitchFamily="18" charset="0"/>
                <a:ea typeface="Rubik"/>
                <a:cs typeface="Times New Roman" panose="02020603050405020304" pitchFamily="18" charset="0"/>
                <a:sym typeface="Rubik"/>
              </a:rPr>
              <a:t>sebagai</a:t>
            </a:r>
            <a:r>
              <a:rPr lang="en-US" sz="20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 Gambaran Analisa </a:t>
            </a:r>
            <a:r>
              <a:rPr lang="en-US" sz="2000" b="0" i="0" u="none" strike="noStrike" cap="none" dirty="0" err="1">
                <a:solidFill>
                  <a:srgbClr val="000000"/>
                </a:solidFill>
                <a:latin typeface="Times New Roman" panose="02020603050405020304" pitchFamily="18" charset="0"/>
                <a:ea typeface="Rubik"/>
                <a:cs typeface="Times New Roman" panose="02020603050405020304" pitchFamily="18" charset="0"/>
                <a:sym typeface="Rubik"/>
              </a:rPr>
              <a:t>ke</a:t>
            </a:r>
            <a:r>
              <a:rPr lang="en-US" sz="20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 </a:t>
            </a:r>
            <a:r>
              <a:rPr lang="en-US" sz="2000" b="0" i="0" u="none" strike="noStrike" cap="none" dirty="0" err="1">
                <a:solidFill>
                  <a:srgbClr val="000000"/>
                </a:solidFill>
                <a:latin typeface="Times New Roman" panose="02020603050405020304" pitchFamily="18" charset="0"/>
                <a:ea typeface="Rubik"/>
                <a:cs typeface="Times New Roman" panose="02020603050405020304" pitchFamily="18" charset="0"/>
                <a:sym typeface="Rubik"/>
              </a:rPr>
              <a:t>dalam</a:t>
            </a:r>
            <a:r>
              <a:rPr lang="en-US" sz="20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 Big Query. Dataset </a:t>
            </a:r>
            <a:r>
              <a:rPr lang="en-US" sz="2000" b="0" i="0" u="none" strike="noStrike" cap="none" dirty="0" err="1">
                <a:solidFill>
                  <a:srgbClr val="000000"/>
                </a:solidFill>
                <a:latin typeface="Times New Roman" panose="02020603050405020304" pitchFamily="18" charset="0"/>
                <a:ea typeface="Rubik"/>
                <a:cs typeface="Times New Roman" panose="02020603050405020304" pitchFamily="18" charset="0"/>
                <a:sym typeface="Rubik"/>
              </a:rPr>
              <a:t>ini</a:t>
            </a:r>
            <a:r>
              <a:rPr lang="en-US" sz="20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 </a:t>
            </a:r>
            <a:r>
              <a:rPr lang="en-US" sz="2000" b="0" i="0" u="none" strike="noStrike" cap="none" dirty="0" err="1">
                <a:solidFill>
                  <a:srgbClr val="000000"/>
                </a:solidFill>
                <a:latin typeface="Times New Roman" panose="02020603050405020304" pitchFamily="18" charset="0"/>
                <a:ea typeface="Rubik"/>
                <a:cs typeface="Times New Roman" panose="02020603050405020304" pitchFamily="18" charset="0"/>
                <a:sym typeface="Rubik"/>
              </a:rPr>
              <a:t>berupa</a:t>
            </a:r>
            <a:r>
              <a:rPr lang="en-US" sz="2000" b="0" i="0" u="none" strike="noStrike" cap="none" dirty="0">
                <a:solidFill>
                  <a:srgbClr val="000000"/>
                </a:solidFill>
                <a:latin typeface="Times New Roman" panose="02020603050405020304" pitchFamily="18" charset="0"/>
                <a:ea typeface="Rubik"/>
                <a:cs typeface="Times New Roman" panose="02020603050405020304" pitchFamily="18" charset="0"/>
                <a:sym typeface="Rubik"/>
              </a:rPr>
              <a:t> </a:t>
            </a:r>
            <a:r>
              <a:rPr lang="en-US" sz="2000" b="0" i="0" u="none" strike="noStrike" cap="none" dirty="0" err="1">
                <a:solidFill>
                  <a:srgbClr val="000000"/>
                </a:solidFill>
                <a:latin typeface="Times New Roman" panose="02020603050405020304" pitchFamily="18" charset="0"/>
                <a:ea typeface="Rubik"/>
                <a:cs typeface="Times New Roman" panose="02020603050405020304" pitchFamily="18" charset="0"/>
                <a:sym typeface="Rubik"/>
              </a:rPr>
              <a:t>Final_Transaction</a:t>
            </a:r>
            <a:r>
              <a:rPr lang="en-US" sz="2000" dirty="0">
                <a:latin typeface="Times New Roman" panose="02020603050405020304" pitchFamily="18" charset="0"/>
                <a:ea typeface="Rubik"/>
                <a:cs typeface="Times New Roman" panose="02020603050405020304" pitchFamily="18" charset="0"/>
                <a:sym typeface="Rubik"/>
              </a:rPr>
              <a:t>, Inventory, </a:t>
            </a:r>
            <a:r>
              <a:rPr lang="en-US" sz="2000" dirty="0" err="1">
                <a:latin typeface="Times New Roman" panose="02020603050405020304" pitchFamily="18" charset="0"/>
                <a:ea typeface="Rubik"/>
                <a:cs typeface="Times New Roman" panose="02020603050405020304" pitchFamily="18" charset="0"/>
                <a:sym typeface="Rubik"/>
              </a:rPr>
              <a:t>Kantor_Cabang</a:t>
            </a:r>
            <a:r>
              <a:rPr lang="en-US" sz="2000" dirty="0">
                <a:latin typeface="Times New Roman" panose="02020603050405020304" pitchFamily="18" charset="0"/>
                <a:ea typeface="Rubik"/>
                <a:cs typeface="Times New Roman" panose="02020603050405020304" pitchFamily="18" charset="0"/>
                <a:sym typeface="Rubik"/>
              </a:rPr>
              <a:t>, dan Product.</a:t>
            </a:r>
            <a:endParaRPr sz="4800" b="1" i="0" u="none" strike="noStrike" cap="none" dirty="0">
              <a:solidFill>
                <a:srgbClr val="000000"/>
              </a:solidFill>
              <a:latin typeface="Times New Roman" panose="02020603050405020304" pitchFamily="18" charset="0"/>
              <a:ea typeface="Rubik"/>
              <a:cs typeface="Times New Roman" panose="02020603050405020304" pitchFamily="18" charset="0"/>
              <a:sym typeface="Rubik"/>
            </a:endParaRPr>
          </a:p>
        </p:txBody>
      </p:sp>
      <p:pic>
        <p:nvPicPr>
          <p:cNvPr id="3" name="Picture 2">
            <a:extLst>
              <a:ext uri="{FF2B5EF4-FFF2-40B4-BE49-F238E27FC236}">
                <a16:creationId xmlns:a16="http://schemas.microsoft.com/office/drawing/2014/main" id="{CAE6D07B-3E4A-46CB-89B7-13D7487F7F7B}"/>
              </a:ext>
            </a:extLst>
          </p:cNvPr>
          <p:cNvPicPr>
            <a:picLocks noChangeAspect="1"/>
          </p:cNvPicPr>
          <p:nvPr/>
        </p:nvPicPr>
        <p:blipFill>
          <a:blip r:embed="rId5"/>
          <a:stretch>
            <a:fillRect/>
          </a:stretch>
        </p:blipFill>
        <p:spPr>
          <a:xfrm>
            <a:off x="261257" y="914378"/>
            <a:ext cx="4434920" cy="4229122"/>
          </a:xfrm>
          <a:prstGeom prst="rect">
            <a:avLst/>
          </a:prstGeom>
          <a:ln>
            <a:noFill/>
          </a:ln>
          <a:effectLst>
            <a:softEdge rad="1125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125"/>
        <p:cNvGrpSpPr/>
        <p:nvPr/>
      </p:nvGrpSpPr>
      <p:grpSpPr>
        <a:xfrm>
          <a:off x="0" y="0"/>
          <a:ext cx="0" cy="0"/>
          <a:chOff x="0" y="0"/>
          <a:chExt cx="0" cy="0"/>
        </a:xfrm>
      </p:grpSpPr>
      <p:pic>
        <p:nvPicPr>
          <p:cNvPr id="126" name="Google Shape;126;g23ec2985a68_1_42"/>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27" name="Google Shape;127;g23ec2985a68_1_42"/>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8" name="Google Shape;128;g23ec2985a68_1_42"/>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2"/>
            </a:pPr>
            <a:r>
              <a:rPr lang="en" sz="2700" b="1">
                <a:latin typeface="Rubik"/>
                <a:ea typeface="Rubik"/>
                <a:cs typeface="Rubik"/>
                <a:sym typeface="Rubik"/>
              </a:rPr>
              <a:t>Tabel Analisa</a:t>
            </a:r>
            <a:endParaRPr sz="2700" b="1" i="0" u="none" strike="noStrike" cap="none">
              <a:solidFill>
                <a:srgbClr val="000000"/>
              </a:solidFill>
              <a:latin typeface="Rubik"/>
              <a:ea typeface="Rubik"/>
              <a:cs typeface="Rubik"/>
              <a:sym typeface="Rubik"/>
            </a:endParaRPr>
          </a:p>
        </p:txBody>
      </p:sp>
      <p:sp>
        <p:nvSpPr>
          <p:cNvPr id="129" name="Google Shape;129;g23ec2985a68_1_42"/>
          <p:cNvSpPr txBox="1"/>
          <p:nvPr/>
        </p:nvSpPr>
        <p:spPr>
          <a:xfrm>
            <a:off x="254502" y="993338"/>
            <a:ext cx="8463000" cy="1223382"/>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5000"/>
              <a:buFont typeface="Arial"/>
              <a:buNone/>
            </a:pPr>
            <a:r>
              <a:rPr lang="en-US" sz="1500" dirty="0">
                <a:solidFill>
                  <a:schemeClr val="dk1"/>
                </a:solidFill>
                <a:latin typeface="Times New Roman" panose="02020603050405020304" pitchFamily="18" charset="0"/>
                <a:ea typeface="Rubik"/>
                <a:cs typeface="Times New Roman" panose="02020603050405020304" pitchFamily="18" charset="0"/>
                <a:sym typeface="Rubik"/>
              </a:rPr>
              <a:t>Langkah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kedua</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adalah</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melakukan</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analisis</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yang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ditampilkan</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berupa</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gabungan</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dari</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beberapa</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table pada dataset yang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akan</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diteruskan</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untuk</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penggambaran</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dashboard.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Berikut</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adalah</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salah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satu</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contoh</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hasil</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table Analisa yang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telah</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digabungkan</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dari</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proses Big Query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sebelumnya</a:t>
            </a:r>
            <a:endParaRPr sz="1500" dirty="0">
              <a:latin typeface="Times New Roman" panose="02020603050405020304" pitchFamily="18" charset="0"/>
              <a:ea typeface="Rubik"/>
              <a:cs typeface="Times New Roman" panose="02020603050405020304" pitchFamily="18" charset="0"/>
              <a:sym typeface="Rubik"/>
            </a:endParaRPr>
          </a:p>
        </p:txBody>
      </p:sp>
      <p:pic>
        <p:nvPicPr>
          <p:cNvPr id="4" name="Picture 3">
            <a:extLst>
              <a:ext uri="{FF2B5EF4-FFF2-40B4-BE49-F238E27FC236}">
                <a16:creationId xmlns:a16="http://schemas.microsoft.com/office/drawing/2014/main" id="{7F2893C1-EA1F-AC95-3BE2-4F5DD6FAD4CA}"/>
              </a:ext>
            </a:extLst>
          </p:cNvPr>
          <p:cNvPicPr>
            <a:picLocks noChangeAspect="1"/>
          </p:cNvPicPr>
          <p:nvPr/>
        </p:nvPicPr>
        <p:blipFill>
          <a:blip r:embed="rId5"/>
          <a:stretch>
            <a:fillRect/>
          </a:stretch>
        </p:blipFill>
        <p:spPr>
          <a:xfrm>
            <a:off x="1134836" y="2216720"/>
            <a:ext cx="6343650" cy="27443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133"/>
        <p:cNvGrpSpPr/>
        <p:nvPr/>
      </p:nvGrpSpPr>
      <p:grpSpPr>
        <a:xfrm>
          <a:off x="0" y="0"/>
          <a:ext cx="0" cy="0"/>
          <a:chOff x="0" y="0"/>
          <a:chExt cx="0" cy="0"/>
        </a:xfrm>
      </p:grpSpPr>
      <p:pic>
        <p:nvPicPr>
          <p:cNvPr id="134" name="Google Shape;134;g23ec2985a68_1_49"/>
          <p:cNvPicPr preferRelativeResize="0"/>
          <p:nvPr/>
        </p:nvPicPr>
        <p:blipFill rotWithShape="1">
          <a:blip r:embed="rId3">
            <a:alphaModFix amt="10000"/>
          </a:blip>
          <a:srcRect/>
          <a:stretch/>
        </p:blipFill>
        <p:spPr>
          <a:xfrm>
            <a:off x="-1" y="0"/>
            <a:ext cx="9144001" cy="5143501"/>
          </a:xfrm>
          <a:prstGeom prst="rect">
            <a:avLst/>
          </a:prstGeom>
          <a:noFill/>
          <a:ln>
            <a:noFill/>
          </a:ln>
        </p:spPr>
      </p:pic>
      <p:pic>
        <p:nvPicPr>
          <p:cNvPr id="135" name="Google Shape;135;g23ec2985a68_1_4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36" name="Google Shape;136;g23ec2985a68_1_49"/>
          <p:cNvSpPr txBox="1"/>
          <p:nvPr/>
        </p:nvSpPr>
        <p:spPr>
          <a:xfrm>
            <a:off x="254502" y="236415"/>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3"/>
            </a:pPr>
            <a:r>
              <a:rPr lang="en" sz="2700" b="1" dirty="0">
                <a:latin typeface="Rubik"/>
                <a:ea typeface="Rubik"/>
                <a:cs typeface="Rubik"/>
                <a:sym typeface="Rubik"/>
              </a:rPr>
              <a:t>BigQuery Syntax</a:t>
            </a:r>
            <a:endParaRPr sz="2700" b="1" i="0" u="none" strike="noStrike" cap="none" dirty="0">
              <a:solidFill>
                <a:srgbClr val="000000"/>
              </a:solidFill>
              <a:latin typeface="Rubik"/>
              <a:ea typeface="Rubik"/>
              <a:cs typeface="Rubik"/>
              <a:sym typeface="Rubik"/>
            </a:endParaRPr>
          </a:p>
        </p:txBody>
      </p:sp>
      <p:sp>
        <p:nvSpPr>
          <p:cNvPr id="137" name="Google Shape;137;g23ec2985a68_1_49"/>
          <p:cNvSpPr txBox="1"/>
          <p:nvPr/>
        </p:nvSpPr>
        <p:spPr>
          <a:xfrm>
            <a:off x="340500" y="3589581"/>
            <a:ext cx="9144001" cy="1223382"/>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5000"/>
              <a:buFont typeface="Arial"/>
              <a:buNone/>
            </a:pP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Untuk</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menghasilkan</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table Analisa yang valid,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diperlukannya</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penulisan</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Big Query Syntax yang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benar</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Pada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penulisan</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Big Query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ini</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saya</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memanfaatkan</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untuk</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mengelompokan</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colums-colums</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pada dataset yang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akan</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di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analisis</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contohnya</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net profit,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Avr</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 Rating, Net Sales, dan </a:t>
            </a:r>
            <a:r>
              <a:rPr lang="en-US" sz="1500" dirty="0" err="1">
                <a:solidFill>
                  <a:schemeClr val="dk1"/>
                </a:solidFill>
                <a:latin typeface="Times New Roman" panose="02020603050405020304" pitchFamily="18" charset="0"/>
                <a:ea typeface="Rubik"/>
                <a:cs typeface="Times New Roman" panose="02020603050405020304" pitchFamily="18" charset="0"/>
                <a:sym typeface="Rubik"/>
              </a:rPr>
              <a:t>sebagainya</a:t>
            </a:r>
            <a:r>
              <a:rPr lang="en-US" sz="1500" dirty="0">
                <a:solidFill>
                  <a:schemeClr val="dk1"/>
                </a:solidFill>
                <a:latin typeface="Times New Roman" panose="02020603050405020304" pitchFamily="18" charset="0"/>
                <a:ea typeface="Rubik"/>
                <a:cs typeface="Times New Roman" panose="02020603050405020304" pitchFamily="18" charset="0"/>
                <a:sym typeface="Rubik"/>
              </a:rPr>
              <a:t>.</a:t>
            </a:r>
            <a:endParaRPr sz="1500" dirty="0">
              <a:latin typeface="Times New Roman" panose="02020603050405020304" pitchFamily="18" charset="0"/>
              <a:ea typeface="Rubik"/>
              <a:cs typeface="Times New Roman" panose="02020603050405020304" pitchFamily="18" charset="0"/>
              <a:sym typeface="Rubik"/>
            </a:endParaRPr>
          </a:p>
        </p:txBody>
      </p:sp>
      <p:pic>
        <p:nvPicPr>
          <p:cNvPr id="3" name="Picture 2">
            <a:extLst>
              <a:ext uri="{FF2B5EF4-FFF2-40B4-BE49-F238E27FC236}">
                <a16:creationId xmlns:a16="http://schemas.microsoft.com/office/drawing/2014/main" id="{5A759C2B-EBB6-680C-6A0C-5EF75A79386C}"/>
              </a:ext>
            </a:extLst>
          </p:cNvPr>
          <p:cNvPicPr>
            <a:picLocks noChangeAspect="1"/>
          </p:cNvPicPr>
          <p:nvPr/>
        </p:nvPicPr>
        <p:blipFill>
          <a:blip r:embed="rId5"/>
          <a:stretch>
            <a:fillRect/>
          </a:stretch>
        </p:blipFill>
        <p:spPr>
          <a:xfrm>
            <a:off x="1404257" y="993338"/>
            <a:ext cx="6155871" cy="2684803"/>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TotalTime>
  <Words>585</Words>
  <Application>Microsoft Office PowerPoint</Application>
  <PresentationFormat>On-screen Show (16:9)</PresentationFormat>
  <Paragraphs>47</Paragraphs>
  <Slides>12</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Wingdings</vt:lpstr>
      <vt:lpstr>Rubik Medium</vt:lpstr>
      <vt:lpstr>Palatino Linotype</vt:lpstr>
      <vt:lpstr>Times New Roman</vt:lpstr>
      <vt:lpstr>Rubik Light</vt:lpstr>
      <vt:lpstr>Sitka Display Semibold</vt:lpstr>
      <vt:lpstr>Rubik</vt:lpstr>
      <vt:lpstr>Rubik SemiBold</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Maulida Choirunnisa</dc:creator>
  <cp:lastModifiedBy>Maulida Choirunnisa</cp:lastModifiedBy>
  <cp:revision>1</cp:revision>
  <dcterms:modified xsi:type="dcterms:W3CDTF">2025-04-18T12:47:37Z</dcterms:modified>
</cp:coreProperties>
</file>